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3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45"/>
  </p:notesMasterIdLst>
  <p:handoutMasterIdLst>
    <p:handoutMasterId r:id="rId46"/>
  </p:handoutMasterIdLst>
  <p:sldIdLst>
    <p:sldId id="530" r:id="rId2"/>
    <p:sldId id="537" r:id="rId3"/>
    <p:sldId id="469" r:id="rId4"/>
    <p:sldId id="491" r:id="rId5"/>
    <p:sldId id="539" r:id="rId6"/>
    <p:sldId id="494" r:id="rId7"/>
    <p:sldId id="493" r:id="rId8"/>
    <p:sldId id="538" r:id="rId9"/>
    <p:sldId id="551" r:id="rId10"/>
    <p:sldId id="552" r:id="rId11"/>
    <p:sldId id="549" r:id="rId12"/>
    <p:sldId id="536" r:id="rId13"/>
    <p:sldId id="525" r:id="rId14"/>
    <p:sldId id="524" r:id="rId15"/>
    <p:sldId id="534" r:id="rId16"/>
    <p:sldId id="495" r:id="rId17"/>
    <p:sldId id="541" r:id="rId18"/>
    <p:sldId id="550" r:id="rId19"/>
    <p:sldId id="503" r:id="rId20"/>
    <p:sldId id="509" r:id="rId21"/>
    <p:sldId id="543" r:id="rId22"/>
    <p:sldId id="544" r:id="rId23"/>
    <p:sldId id="502" r:id="rId24"/>
    <p:sldId id="545" r:id="rId25"/>
    <p:sldId id="546" r:id="rId26"/>
    <p:sldId id="547" r:id="rId27"/>
    <p:sldId id="548" r:id="rId28"/>
    <p:sldId id="501" r:id="rId29"/>
    <p:sldId id="515" r:id="rId30"/>
    <p:sldId id="516" r:id="rId31"/>
    <p:sldId id="517" r:id="rId32"/>
    <p:sldId id="518" r:id="rId33"/>
    <p:sldId id="519" r:id="rId34"/>
    <p:sldId id="520" r:id="rId35"/>
    <p:sldId id="521" r:id="rId36"/>
    <p:sldId id="504" r:id="rId37"/>
    <p:sldId id="522" r:id="rId38"/>
    <p:sldId id="505" r:id="rId39"/>
    <p:sldId id="523" r:id="rId40"/>
    <p:sldId id="532" r:id="rId41"/>
    <p:sldId id="529" r:id="rId42"/>
    <p:sldId id="528" r:id="rId43"/>
    <p:sldId id="526" r:id="rId44"/>
  </p:sldIdLst>
  <p:sldSz cx="9144000" cy="5143500" type="screen16x9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lawomir Peksa" initials="SP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100"/>
    <a:srgbClr val="CCECFF"/>
    <a:srgbClr val="99CCFF"/>
    <a:srgbClr val="005392"/>
    <a:srgbClr val="66CCFF"/>
    <a:srgbClr val="CCFFFF"/>
    <a:srgbClr val="CCFF33"/>
    <a:srgbClr val="A4A000"/>
    <a:srgbClr val="E5FFFE"/>
    <a:srgbClr val="C8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F3EE11-6485-4E79-9C38-3CBB86A21DB6}" v="2353" dt="2020-05-26T11:47:20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Styl pośredni 3 — 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4" autoAdjust="0"/>
    <p:restoredTop sz="92857" autoAdjust="0"/>
  </p:normalViewPr>
  <p:slideViewPr>
    <p:cSldViewPr snapToGrid="0">
      <p:cViewPr>
        <p:scale>
          <a:sx n="100" d="100"/>
          <a:sy n="100" d="100"/>
        </p:scale>
        <p:origin x="-636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1980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ymon Sikorski" userId="d07123b99087665d" providerId="LiveId" clId="{F1F3EE11-6485-4E79-9C38-3CBB86A21DB6}"/>
    <pc:docChg chg="undo custSel addSld modSld sldOrd">
      <pc:chgData name="Szymon Sikorski" userId="d07123b99087665d" providerId="LiveId" clId="{F1F3EE11-6485-4E79-9C38-3CBB86A21DB6}" dt="2020-05-26T11:47:20.119" v="3761" actId="12269"/>
      <pc:docMkLst>
        <pc:docMk/>
      </pc:docMkLst>
      <pc:sldChg chg="addSp delSp modSp mod">
        <pc:chgData name="Szymon Sikorski" userId="d07123b99087665d" providerId="LiveId" clId="{F1F3EE11-6485-4E79-9C38-3CBB86A21DB6}" dt="2020-05-19T09:47:34.538" v="256" actId="12269"/>
        <pc:sldMkLst>
          <pc:docMk/>
          <pc:sldMk cId="811552985" sldId="288"/>
        </pc:sldMkLst>
        <pc:spChg chg="del">
          <ac:chgData name="Szymon Sikorski" userId="d07123b99087665d" providerId="LiveId" clId="{F1F3EE11-6485-4E79-9C38-3CBB86A21DB6}" dt="2020-05-19T09:30:41.294" v="2" actId="478"/>
          <ac:spMkLst>
            <pc:docMk/>
            <pc:sldMk cId="811552985" sldId="288"/>
            <ac:spMk id="9" creationId="{00000000-0000-0000-0000-000000000000}"/>
          </ac:spMkLst>
        </pc:spChg>
        <pc:spChg chg="del">
          <ac:chgData name="Szymon Sikorski" userId="d07123b99087665d" providerId="LiveId" clId="{F1F3EE11-6485-4E79-9C38-3CBB86A21DB6}" dt="2020-05-19T09:30:42.232" v="3" actId="478"/>
          <ac:spMkLst>
            <pc:docMk/>
            <pc:sldMk cId="811552985" sldId="288"/>
            <ac:spMk id="10" creationId="{00000000-0000-0000-0000-000000000000}"/>
          </ac:spMkLst>
        </pc:spChg>
        <pc:spChg chg="del">
          <ac:chgData name="Szymon Sikorski" userId="d07123b99087665d" providerId="LiveId" clId="{F1F3EE11-6485-4E79-9C38-3CBB86A21DB6}" dt="2020-05-19T09:30:43.251" v="4" actId="478"/>
          <ac:spMkLst>
            <pc:docMk/>
            <pc:sldMk cId="811552985" sldId="288"/>
            <ac:spMk id="11" creationId="{00000000-0000-0000-0000-000000000000}"/>
          </ac:spMkLst>
        </pc:spChg>
        <pc:graphicFrameChg chg="add mod">
          <ac:chgData name="Szymon Sikorski" userId="d07123b99087665d" providerId="LiveId" clId="{F1F3EE11-6485-4E79-9C38-3CBB86A21DB6}" dt="2020-05-19T09:47:34.538" v="256" actId="12269"/>
          <ac:graphicFrameMkLst>
            <pc:docMk/>
            <pc:sldMk cId="811552985" sldId="288"/>
            <ac:graphicFrameMk id="8" creationId="{E82C159A-7299-4F62-85CC-FD7A754284CD}"/>
          </ac:graphicFrameMkLst>
        </pc:graphicFrameChg>
        <pc:graphicFrameChg chg="del mod">
          <ac:chgData name="Szymon Sikorski" userId="d07123b99087665d" providerId="LiveId" clId="{F1F3EE11-6485-4E79-9C38-3CBB86A21DB6}" dt="2020-05-19T09:30:40.094" v="1" actId="478"/>
          <ac:graphicFrameMkLst>
            <pc:docMk/>
            <pc:sldMk cId="811552985" sldId="288"/>
            <ac:graphicFrameMk id="32" creationId="{00000000-0000-0000-0000-000000000000}"/>
          </ac:graphicFrameMkLst>
        </pc:graphicFrameChg>
      </pc:sldChg>
      <pc:sldChg chg="modSp new mod">
        <pc:chgData name="Szymon Sikorski" userId="d07123b99087665d" providerId="LiveId" clId="{F1F3EE11-6485-4E79-9C38-3CBB86A21DB6}" dt="2020-05-19T09:33:38.078" v="188" actId="14100"/>
        <pc:sldMkLst>
          <pc:docMk/>
          <pc:sldMk cId="1407400913" sldId="289"/>
        </pc:sldMkLst>
        <pc:spChg chg="mod">
          <ac:chgData name="Szymon Sikorski" userId="d07123b99087665d" providerId="LiveId" clId="{F1F3EE11-6485-4E79-9C38-3CBB86A21DB6}" dt="2020-05-19T09:32:59.018" v="169" actId="20577"/>
          <ac:spMkLst>
            <pc:docMk/>
            <pc:sldMk cId="1407400913" sldId="289"/>
            <ac:spMk id="2" creationId="{1527B4B2-6C69-410C-8E9F-B0CFA03ED5D9}"/>
          </ac:spMkLst>
        </pc:spChg>
        <pc:spChg chg="mod">
          <ac:chgData name="Szymon Sikorski" userId="d07123b99087665d" providerId="LiveId" clId="{F1F3EE11-6485-4E79-9C38-3CBB86A21DB6}" dt="2020-05-19T09:33:38.078" v="188" actId="14100"/>
          <ac:spMkLst>
            <pc:docMk/>
            <pc:sldMk cId="1407400913" sldId="289"/>
            <ac:spMk id="3" creationId="{FA546EA4-E68D-4E70-8782-82AC226A887A}"/>
          </ac:spMkLst>
        </pc:spChg>
      </pc:sldChg>
      <pc:sldChg chg="addSp delSp modSp new mod">
        <pc:chgData name="Szymon Sikorski" userId="d07123b99087665d" providerId="LiveId" clId="{F1F3EE11-6485-4E79-9C38-3CBB86A21DB6}" dt="2020-05-20T10:11:16.003" v="622" actId="14100"/>
        <pc:sldMkLst>
          <pc:docMk/>
          <pc:sldMk cId="2791220986" sldId="290"/>
        </pc:sldMkLst>
        <pc:spChg chg="mod">
          <ac:chgData name="Szymon Sikorski" userId="d07123b99087665d" providerId="LiveId" clId="{F1F3EE11-6485-4E79-9C38-3CBB86A21DB6}" dt="2020-05-20T10:11:09.640" v="621" actId="14100"/>
          <ac:spMkLst>
            <pc:docMk/>
            <pc:sldMk cId="2791220986" sldId="290"/>
            <ac:spMk id="2" creationId="{DBD6535E-9C1F-4ECB-BE9A-ED19174D4EDC}"/>
          </ac:spMkLst>
        </pc:spChg>
        <pc:spChg chg="add mod">
          <ac:chgData name="Szymon Sikorski" userId="d07123b99087665d" providerId="LiveId" clId="{F1F3EE11-6485-4E79-9C38-3CBB86A21DB6}" dt="2020-05-20T10:11:16.003" v="622" actId="14100"/>
          <ac:spMkLst>
            <pc:docMk/>
            <pc:sldMk cId="2791220986" sldId="290"/>
            <ac:spMk id="4" creationId="{E5327650-63B7-4190-93A3-BD8683729D32}"/>
          </ac:spMkLst>
        </pc:spChg>
        <pc:spChg chg="add mod ord">
          <ac:chgData name="Szymon Sikorski" userId="d07123b99087665d" providerId="LiveId" clId="{F1F3EE11-6485-4E79-9C38-3CBB86A21DB6}" dt="2020-05-19T10:23:17.254" v="577" actId="14100"/>
          <ac:spMkLst>
            <pc:docMk/>
            <pc:sldMk cId="2791220986" sldId="290"/>
            <ac:spMk id="10" creationId="{63BD3304-9A76-4715-97C4-98B9A4A0FA89}"/>
          </ac:spMkLst>
        </pc:spChg>
        <pc:picChg chg="add del mod">
          <ac:chgData name="Szymon Sikorski" userId="d07123b99087665d" providerId="LiveId" clId="{F1F3EE11-6485-4E79-9C38-3CBB86A21DB6}" dt="2020-05-19T09:34:18.346" v="191" actId="478"/>
          <ac:picMkLst>
            <pc:docMk/>
            <pc:sldMk cId="2791220986" sldId="290"/>
            <ac:picMk id="4" creationId="{0233B4B3-7EA8-4B83-A4F7-DF6E6F7121E9}"/>
          </ac:picMkLst>
        </pc:picChg>
        <pc:picChg chg="add del mod">
          <ac:chgData name="Szymon Sikorski" userId="d07123b99087665d" providerId="LiveId" clId="{F1F3EE11-6485-4E79-9C38-3CBB86A21DB6}" dt="2020-05-19T09:40:30.027" v="238" actId="478"/>
          <ac:picMkLst>
            <pc:docMk/>
            <pc:sldMk cId="2791220986" sldId="290"/>
            <ac:picMk id="5" creationId="{2B6EEBD1-7F62-49DC-B7BF-F138E3B09986}"/>
          </ac:picMkLst>
        </pc:picChg>
        <pc:picChg chg="add mod">
          <ac:chgData name="Szymon Sikorski" userId="d07123b99087665d" providerId="LiveId" clId="{F1F3EE11-6485-4E79-9C38-3CBB86A21DB6}" dt="2020-05-20T10:10:32.212" v="606" actId="1038"/>
          <ac:picMkLst>
            <pc:docMk/>
            <pc:sldMk cId="2791220986" sldId="290"/>
            <ac:picMk id="6" creationId="{A352104D-C522-47B3-8035-ABF207398248}"/>
          </ac:picMkLst>
        </pc:picChg>
        <pc:picChg chg="add del mod">
          <ac:chgData name="Szymon Sikorski" userId="d07123b99087665d" providerId="LiveId" clId="{F1F3EE11-6485-4E79-9C38-3CBB86A21DB6}" dt="2020-05-19T10:18:34.948" v="533" actId="478"/>
          <ac:picMkLst>
            <pc:docMk/>
            <pc:sldMk cId="2791220986" sldId="290"/>
            <ac:picMk id="7" creationId="{D7174864-782E-43BD-87E1-9644521CAEE5}"/>
          </ac:picMkLst>
        </pc:picChg>
        <pc:picChg chg="add del mod">
          <ac:chgData name="Szymon Sikorski" userId="d07123b99087665d" providerId="LiveId" clId="{F1F3EE11-6485-4E79-9C38-3CBB86A21DB6}" dt="2020-05-19T10:20:25.717" v="536" actId="478"/>
          <ac:picMkLst>
            <pc:docMk/>
            <pc:sldMk cId="2791220986" sldId="290"/>
            <ac:picMk id="9" creationId="{50C43781-9219-4F64-95D3-57941CE6BF6C}"/>
          </ac:picMkLst>
        </pc:picChg>
      </pc:sldChg>
      <pc:sldChg chg="addSp modSp new mod ord">
        <pc:chgData name="Szymon Sikorski" userId="d07123b99087665d" providerId="LiveId" clId="{F1F3EE11-6485-4E79-9C38-3CBB86A21DB6}" dt="2020-05-20T10:57:45.433" v="1263" actId="207"/>
        <pc:sldMkLst>
          <pc:docMk/>
          <pc:sldMk cId="1570786978" sldId="291"/>
        </pc:sldMkLst>
        <pc:spChg chg="add mod">
          <ac:chgData name="Szymon Sikorski" userId="d07123b99087665d" providerId="LiveId" clId="{F1F3EE11-6485-4E79-9C38-3CBB86A21DB6}" dt="2020-05-19T10:04:58.254" v="353" actId="1035"/>
          <ac:spMkLst>
            <pc:docMk/>
            <pc:sldMk cId="1570786978" sldId="291"/>
            <ac:spMk id="4" creationId="{C498DC1E-81E0-4703-A02D-127AD1E272D6}"/>
          </ac:spMkLst>
        </pc:spChg>
        <pc:spChg chg="add mod ord">
          <ac:chgData name="Szymon Sikorski" userId="d07123b99087665d" providerId="LiveId" clId="{F1F3EE11-6485-4E79-9C38-3CBB86A21DB6}" dt="2020-05-19T11:15:10.695" v="593" actId="1035"/>
          <ac:spMkLst>
            <pc:docMk/>
            <pc:sldMk cId="1570786978" sldId="291"/>
            <ac:spMk id="5" creationId="{1E5ADF34-9810-4F7C-BB1A-35A1342621CE}"/>
          </ac:spMkLst>
        </pc:spChg>
        <pc:graphicFrameChg chg="add mod">
          <ac:chgData name="Szymon Sikorski" userId="d07123b99087665d" providerId="LiveId" clId="{F1F3EE11-6485-4E79-9C38-3CBB86A21DB6}" dt="2020-05-20T10:57:45.433" v="1263" actId="207"/>
          <ac:graphicFrameMkLst>
            <pc:docMk/>
            <pc:sldMk cId="1570786978" sldId="291"/>
            <ac:graphicFrameMk id="3" creationId="{2E8E6383-2B6A-4C38-84D5-01A4474640EE}"/>
          </ac:graphicFrameMkLst>
        </pc:graphicFrameChg>
      </pc:sldChg>
      <pc:sldChg chg="addSp delSp modSp new mod ord">
        <pc:chgData name="Szymon Sikorski" userId="d07123b99087665d" providerId="LiveId" clId="{F1F3EE11-6485-4E79-9C38-3CBB86A21DB6}" dt="2020-05-20T11:22:30.499" v="1403"/>
        <pc:sldMkLst>
          <pc:docMk/>
          <pc:sldMk cId="967375514" sldId="292"/>
        </pc:sldMkLst>
        <pc:spChg chg="mod">
          <ac:chgData name="Szymon Sikorski" userId="d07123b99087665d" providerId="LiveId" clId="{F1F3EE11-6485-4E79-9C38-3CBB86A21DB6}" dt="2020-05-20T11:01:27.608" v="1291" actId="404"/>
          <ac:spMkLst>
            <pc:docMk/>
            <pc:sldMk cId="967375514" sldId="292"/>
            <ac:spMk id="2" creationId="{3BE01FA1-EFA7-4A14-A0D6-AB5C5A5498F8}"/>
          </ac:spMkLst>
        </pc:spChg>
        <pc:spChg chg="mod">
          <ac:chgData name="Szymon Sikorski" userId="d07123b99087665d" providerId="LiveId" clId="{F1F3EE11-6485-4E79-9C38-3CBB86A21DB6}" dt="2020-05-20T11:19:09.579" v="1401" actId="1036"/>
          <ac:spMkLst>
            <pc:docMk/>
            <pc:sldMk cId="967375514" sldId="292"/>
            <ac:spMk id="3" creationId="{C07433E7-65BA-4CDF-AB61-7EC49F4E087E}"/>
          </ac:spMkLst>
        </pc:spChg>
        <pc:graphicFrameChg chg="add del mod">
          <ac:chgData name="Szymon Sikorski" userId="d07123b99087665d" providerId="LiveId" clId="{F1F3EE11-6485-4E79-9C38-3CBB86A21DB6}" dt="2020-05-20T11:01:12.186" v="1268" actId="478"/>
          <ac:graphicFrameMkLst>
            <pc:docMk/>
            <pc:sldMk cId="967375514" sldId="292"/>
            <ac:graphicFrameMk id="4" creationId="{4EEB57AE-74EA-4F49-8BB6-718A473ACDA5}"/>
          </ac:graphicFrameMkLst>
        </pc:graphicFrameChg>
        <pc:graphicFrameChg chg="add mod modGraphic">
          <ac:chgData name="Szymon Sikorski" userId="d07123b99087665d" providerId="LiveId" clId="{F1F3EE11-6485-4E79-9C38-3CBB86A21DB6}" dt="2020-05-20T11:19:09.579" v="1401" actId="1036"/>
          <ac:graphicFrameMkLst>
            <pc:docMk/>
            <pc:sldMk cId="967375514" sldId="292"/>
            <ac:graphicFrameMk id="5" creationId="{E1E018D5-CF8B-4E17-B473-3D073824AC02}"/>
          </ac:graphicFrameMkLst>
        </pc:graphicFrameChg>
        <pc:cxnChg chg="add mod">
          <ac:chgData name="Szymon Sikorski" userId="d07123b99087665d" providerId="LiveId" clId="{F1F3EE11-6485-4E79-9C38-3CBB86A21DB6}" dt="2020-05-20T11:19:09.579" v="1401" actId="1036"/>
          <ac:cxnSpMkLst>
            <pc:docMk/>
            <pc:sldMk cId="967375514" sldId="292"/>
            <ac:cxnSpMk id="8" creationId="{783261C1-36AB-4476-83B5-97B35E614CD4}"/>
          </ac:cxnSpMkLst>
        </pc:cxnChg>
        <pc:cxnChg chg="add mod">
          <ac:chgData name="Szymon Sikorski" userId="d07123b99087665d" providerId="LiveId" clId="{F1F3EE11-6485-4E79-9C38-3CBB86A21DB6}" dt="2020-05-20T11:19:09.579" v="1401" actId="1036"/>
          <ac:cxnSpMkLst>
            <pc:docMk/>
            <pc:sldMk cId="967375514" sldId="292"/>
            <ac:cxnSpMk id="10" creationId="{63C15A7A-8A9D-49F0-B44A-83783083FCA1}"/>
          </ac:cxnSpMkLst>
        </pc:cxnChg>
        <pc:cxnChg chg="add mod">
          <ac:chgData name="Szymon Sikorski" userId="d07123b99087665d" providerId="LiveId" clId="{F1F3EE11-6485-4E79-9C38-3CBB86A21DB6}" dt="2020-05-20T11:19:09.579" v="1401" actId="1036"/>
          <ac:cxnSpMkLst>
            <pc:docMk/>
            <pc:sldMk cId="967375514" sldId="292"/>
            <ac:cxnSpMk id="13" creationId="{B7B1A96B-7EF5-4F8E-90ED-B2304C67F2B3}"/>
          </ac:cxnSpMkLst>
        </pc:cxnChg>
        <pc:cxnChg chg="add mod">
          <ac:chgData name="Szymon Sikorski" userId="d07123b99087665d" providerId="LiveId" clId="{F1F3EE11-6485-4E79-9C38-3CBB86A21DB6}" dt="2020-05-20T11:19:09.579" v="1401" actId="1036"/>
          <ac:cxnSpMkLst>
            <pc:docMk/>
            <pc:sldMk cId="967375514" sldId="292"/>
            <ac:cxnSpMk id="14" creationId="{535D0494-84E2-4821-B138-461F43292764}"/>
          </ac:cxnSpMkLst>
        </pc:cxnChg>
        <pc:cxnChg chg="add mod">
          <ac:chgData name="Szymon Sikorski" userId="d07123b99087665d" providerId="LiveId" clId="{F1F3EE11-6485-4E79-9C38-3CBB86A21DB6}" dt="2020-05-20T11:19:09.579" v="1401" actId="1036"/>
          <ac:cxnSpMkLst>
            <pc:docMk/>
            <pc:sldMk cId="967375514" sldId="292"/>
            <ac:cxnSpMk id="16" creationId="{338FA894-9C83-48AA-A624-0E79C2E13647}"/>
          </ac:cxnSpMkLst>
        </pc:cxnChg>
      </pc:sldChg>
      <pc:sldChg chg="addSp modSp new mod modNotesTx">
        <pc:chgData name="Szymon Sikorski" userId="d07123b99087665d" providerId="LiveId" clId="{F1F3EE11-6485-4E79-9C38-3CBB86A21DB6}" dt="2020-05-26T11:19:18.127" v="3381"/>
        <pc:sldMkLst>
          <pc:docMk/>
          <pc:sldMk cId="3027777898" sldId="293"/>
        </pc:sldMkLst>
        <pc:spChg chg="mod">
          <ac:chgData name="Szymon Sikorski" userId="d07123b99087665d" providerId="LiveId" clId="{F1F3EE11-6485-4E79-9C38-3CBB86A21DB6}" dt="2020-05-25T07:40:47.921" v="3067" actId="1076"/>
          <ac:spMkLst>
            <pc:docMk/>
            <pc:sldMk cId="3027777898" sldId="293"/>
            <ac:spMk id="2" creationId="{DCA635EE-13C1-4756-913E-D13E670F2961}"/>
          </ac:spMkLst>
        </pc:spChg>
        <pc:graphicFrameChg chg="add mod">
          <ac:chgData name="Szymon Sikorski" userId="d07123b99087665d" providerId="LiveId" clId="{F1F3EE11-6485-4E79-9C38-3CBB86A21DB6}" dt="2020-05-26T11:19:18.127" v="3381"/>
          <ac:graphicFrameMkLst>
            <pc:docMk/>
            <pc:sldMk cId="3027777898" sldId="293"/>
            <ac:graphicFrameMk id="4" creationId="{C34409C8-5CD7-4413-88DB-CB8C8DE5823D}"/>
          </ac:graphicFrameMkLst>
        </pc:graphicFrameChg>
      </pc:sldChg>
      <pc:sldChg chg="modSp add mod">
        <pc:chgData name="Szymon Sikorski" userId="d07123b99087665d" providerId="LiveId" clId="{F1F3EE11-6485-4E79-9C38-3CBB86A21DB6}" dt="2020-05-26T11:22:43.612" v="3383" actId="207"/>
        <pc:sldMkLst>
          <pc:docMk/>
          <pc:sldMk cId="2782077434" sldId="294"/>
        </pc:sldMkLst>
        <pc:spChg chg="mod">
          <ac:chgData name="Szymon Sikorski" userId="d07123b99087665d" providerId="LiveId" clId="{F1F3EE11-6485-4E79-9C38-3CBB86A21DB6}" dt="2020-05-21T08:21:06.014" v="2218" actId="20577"/>
          <ac:spMkLst>
            <pc:docMk/>
            <pc:sldMk cId="2782077434" sldId="294"/>
            <ac:spMk id="2" creationId="{DCA635EE-13C1-4756-913E-D13E670F2961}"/>
          </ac:spMkLst>
        </pc:spChg>
        <pc:graphicFrameChg chg="mod">
          <ac:chgData name="Szymon Sikorski" userId="d07123b99087665d" providerId="LiveId" clId="{F1F3EE11-6485-4E79-9C38-3CBB86A21DB6}" dt="2020-05-26T11:22:43.612" v="3383" actId="207"/>
          <ac:graphicFrameMkLst>
            <pc:docMk/>
            <pc:sldMk cId="2782077434" sldId="294"/>
            <ac:graphicFrameMk id="4" creationId="{C34409C8-5CD7-4413-88DB-CB8C8DE5823D}"/>
          </ac:graphicFrameMkLst>
        </pc:graphicFrameChg>
      </pc:sldChg>
      <pc:sldChg chg="addSp modSp new mod">
        <pc:chgData name="Szymon Sikorski" userId="d07123b99087665d" providerId="LiveId" clId="{F1F3EE11-6485-4E79-9C38-3CBB86A21DB6}" dt="2020-05-26T11:47:20.119" v="3761" actId="12269"/>
        <pc:sldMkLst>
          <pc:docMk/>
          <pc:sldMk cId="3715921804" sldId="295"/>
        </pc:sldMkLst>
        <pc:spChg chg="mod">
          <ac:chgData name="Szymon Sikorski" userId="d07123b99087665d" providerId="LiveId" clId="{F1F3EE11-6485-4E79-9C38-3CBB86A21DB6}" dt="2020-05-26T11:31:20.957" v="3426" actId="404"/>
          <ac:spMkLst>
            <pc:docMk/>
            <pc:sldMk cId="3715921804" sldId="295"/>
            <ac:spMk id="2" creationId="{DC3379DB-4670-4A47-93BA-D1945E705EC1}"/>
          </ac:spMkLst>
        </pc:spChg>
        <pc:graphicFrameChg chg="add mod">
          <ac:chgData name="Szymon Sikorski" userId="d07123b99087665d" providerId="LiveId" clId="{F1F3EE11-6485-4E79-9C38-3CBB86A21DB6}" dt="2020-05-26T11:47:20.119" v="3761" actId="12269"/>
          <ac:graphicFrameMkLst>
            <pc:docMk/>
            <pc:sldMk cId="3715921804" sldId="295"/>
            <ac:graphicFrameMk id="4" creationId="{18AD7836-17D2-44C5-8785-0EB44D03A45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016228479914587"/>
          <c:y val="0.15165885700208442"/>
          <c:w val="0.5262928271351478"/>
          <c:h val="0.78584138232977763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Środki ogółem ~ 170 mld EUR (ceny bieżące)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smtClean="0"/>
                      <a:t>72,2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296865848099653E-2"/>
                  <c:y val="-3.2909407465367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7049971555818548E-2"/>
                  <c:y val="2.5921236203315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8548558968456427E-2"/>
                  <c:y val="7.8141214733652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7695345421271882E-2"/>
                  <c:y val="1.6097461039963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4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Arkusz1!$A$2:$A$9</c:f>
              <c:strCache>
                <c:ptCount val="8"/>
                <c:pt idx="0">
                  <c:v>Polityka spójności</c:v>
                </c:pt>
                <c:pt idx="1">
                  <c:v>Fundusz na rzecz Sprawnej Transformacji</c:v>
                </c:pt>
                <c:pt idx="2">
                  <c:v>Europejski Fundusz Morski i Rybacki</c:v>
                </c:pt>
                <c:pt idx="3">
                  <c:v>RRF w części dotacyjnej</c:v>
                </c:pt>
                <c:pt idx="4">
                  <c:v>RRF w części pożyczkowej</c:v>
                </c:pt>
                <c:pt idx="5">
                  <c:v>Wspólna Polityka Rolna: Płatności bezpośrednie</c:v>
                </c:pt>
                <c:pt idx="6">
                  <c:v>Wspólna Polityka Rolna: Rozwój obszarów wiejskich</c:v>
                </c:pt>
                <c:pt idx="7">
                  <c:v>REACT-EU (szacunki MFiPR)</c:v>
                </c:pt>
              </c:strCache>
            </c:strRef>
          </c:cat>
          <c:val>
            <c:numRef>
              <c:f>Arkusz1!$B$2:$B$9</c:f>
              <c:numCache>
                <c:formatCode>0.0</c:formatCode>
                <c:ptCount val="8"/>
                <c:pt idx="0">
                  <c:v>72.2</c:v>
                </c:pt>
                <c:pt idx="1">
                  <c:v>3.8</c:v>
                </c:pt>
                <c:pt idx="2">
                  <c:v>0.5</c:v>
                </c:pt>
                <c:pt idx="3">
                  <c:v>23.9</c:v>
                </c:pt>
                <c:pt idx="4">
                  <c:v>34.200000000000003</c:v>
                </c:pt>
                <c:pt idx="5">
                  <c:v>21.6</c:v>
                </c:pt>
                <c:pt idx="6">
                  <c:v>10.6</c:v>
                </c:pt>
                <c:pt idx="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2.1904425144896945E-4"/>
          <c:y val="2.3518344308560684E-3"/>
          <c:w val="0.30998723595013467"/>
          <c:h val="0.80573368937404821"/>
        </c:manualLayout>
      </c:layout>
      <c:overlay val="0"/>
      <c:txPr>
        <a:bodyPr/>
        <a:lstStyle/>
        <a:p>
          <a:pPr>
            <a:defRPr sz="11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2"/>
              <c:layout>
                <c:manualLayout>
                  <c:x val="8.6052669242879631E-2"/>
                  <c:y val="2.2855554605319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2771878285856464E-3"/>
                  <c:y val="2.9508980369681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7695345421271882E-2"/>
                  <c:y val="1.6097461039963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4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Arkusz1!$A$2:$A$9</c:f>
              <c:strCache>
                <c:ptCount val="8"/>
                <c:pt idx="0">
                  <c:v>Programy regionalne</c:v>
                </c:pt>
                <c:pt idx="1">
                  <c:v>FEnIKS</c:v>
                </c:pt>
                <c:pt idx="2">
                  <c:v>Nowoczesna Gospodarka</c:v>
                </c:pt>
                <c:pt idx="3">
                  <c:v>Rozwój społeczny</c:v>
                </c:pt>
                <c:pt idx="4">
                  <c:v>Rozwój cyfrowy</c:v>
                </c:pt>
                <c:pt idx="5">
                  <c:v>Polska Wschodnia</c:v>
                </c:pt>
                <c:pt idx="6">
                  <c:v>Pomoc Żywnościowa</c:v>
                </c:pt>
                <c:pt idx="7">
                  <c:v>Pomoc Techniczna</c:v>
                </c:pt>
              </c:strCache>
            </c:strRef>
          </c:cat>
          <c:val>
            <c:numRef>
              <c:f>Arkusz1!$B$2:$B$9</c:f>
              <c:numCache>
                <c:formatCode>0.0%</c:formatCode>
                <c:ptCount val="8"/>
                <c:pt idx="0">
                  <c:v>0.4</c:v>
                </c:pt>
                <c:pt idx="1">
                  <c:v>0.35299999999999998</c:v>
                </c:pt>
                <c:pt idx="2">
                  <c:v>0.112</c:v>
                </c:pt>
                <c:pt idx="3">
                  <c:v>0.06</c:v>
                </c:pt>
                <c:pt idx="4">
                  <c:v>2.8000000000000001E-2</c:v>
                </c:pt>
                <c:pt idx="5">
                  <c:v>3.5000000000000003E-2</c:v>
                </c:pt>
                <c:pt idx="6">
                  <c:v>3.0000000000000001E-3</c:v>
                </c:pt>
                <c:pt idx="7">
                  <c:v>8.0000000000000002E-3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9138859923531459"/>
          <c:y val="1.4509893021848764E-2"/>
          <c:w val="0.30523012124557852"/>
          <c:h val="0.68415310346412128"/>
        </c:manualLayout>
      </c:layout>
      <c:overlay val="0"/>
      <c:txPr>
        <a:bodyPr/>
        <a:lstStyle/>
        <a:p>
          <a:pPr>
            <a:defRPr sz="11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E6E100"/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2"/>
              <c:layout>
                <c:manualLayout>
                  <c:x val="-7.0510566913080816E-2"/>
                  <c:y val="-0.15951532425957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2771878285856464E-3"/>
                  <c:y val="2.9508980369681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7695345421271882E-2"/>
                  <c:y val="1.6097461039963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4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Arkusz1!$A$2:$A$9</c:f>
              <c:strCache>
                <c:ptCount val="8"/>
                <c:pt idx="0">
                  <c:v>I. Energetyka i środowisko FS</c:v>
                </c:pt>
                <c:pt idx="1">
                  <c:v>II. Energetyka i środowisko EFRR</c:v>
                </c:pt>
                <c:pt idx="2">
                  <c:v>III. Transport miejski</c:v>
                </c:pt>
                <c:pt idx="3">
                  <c:v>IV. Transport FS</c:v>
                </c:pt>
                <c:pt idx="4">
                  <c:v>V. Transport EFRR</c:v>
                </c:pt>
                <c:pt idx="5">
                  <c:v>VI. Zdrowie</c:v>
                </c:pt>
                <c:pt idx="6">
                  <c:v>VII. Kultura</c:v>
                </c:pt>
                <c:pt idx="7">
                  <c:v>VIII. Pomoc techniczna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3660</c:v>
                </c:pt>
                <c:pt idx="1">
                  <c:v>5129</c:v>
                </c:pt>
                <c:pt idx="2">
                  <c:v>1750</c:v>
                </c:pt>
                <c:pt idx="3">
                  <c:v>6549</c:v>
                </c:pt>
                <c:pt idx="4">
                  <c:v>6291</c:v>
                </c:pt>
                <c:pt idx="5">
                  <c:v>700</c:v>
                </c:pt>
                <c:pt idx="6">
                  <c:v>700</c:v>
                </c:pt>
                <c:pt idx="7">
                  <c:v>306.60000000000002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9138859923531459"/>
          <c:y val="1.4509893021848764E-2"/>
          <c:w val="0.30523012124557852"/>
          <c:h val="0.68415310346412128"/>
        </c:manualLayout>
      </c:layout>
      <c:overlay val="0"/>
      <c:txPr>
        <a:bodyPr/>
        <a:lstStyle/>
        <a:p>
          <a:pPr>
            <a:defRPr sz="11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F18803-AAF1-470E-9DB4-C1B99F968EE3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FF0A1C3-367F-48C2-9B0A-36D41E2197EB}">
      <dgm:prSet phldrT="[Tekst]" custT="1"/>
      <dgm:spPr>
        <a:solidFill>
          <a:schemeClr val="bg1">
            <a:lumMod val="85000"/>
            <a:alpha val="40000"/>
          </a:schemeClr>
        </a:solidFill>
      </dgm:spPr>
      <dgm:t>
        <a:bodyPr anchor="b"/>
        <a:lstStyle/>
        <a:p>
          <a:r>
            <a:rPr lang="pl-PL" sz="1100" b="1" dirty="0" smtClean="0">
              <a:solidFill>
                <a:schemeClr val="tx1"/>
              </a:solidFill>
            </a:rPr>
            <a:t>Wieloletnie Ramy Finansowe </a:t>
          </a:r>
          <a:r>
            <a:rPr lang="pl-PL" sz="1100" dirty="0" smtClean="0">
              <a:solidFill>
                <a:schemeClr val="tx1"/>
              </a:solidFill>
            </a:rPr>
            <a:t>UE –</a:t>
          </a:r>
          <a:br>
            <a:rPr lang="pl-PL" sz="1100" dirty="0" smtClean="0">
              <a:solidFill>
                <a:schemeClr val="tx1"/>
              </a:solidFill>
            </a:rPr>
          </a:br>
          <a:r>
            <a:rPr lang="pl-PL" sz="1100" dirty="0" smtClean="0">
              <a:solidFill>
                <a:schemeClr val="tx1"/>
              </a:solidFill>
            </a:rPr>
            <a:t> 17 grudnia 2020 r. Rada przyjęła rozporządzenie określające wieloletnie ramy finansowe UE na okres 2021–2027 z budżetem UE-27 w wysokości 1 074,3 mld EUR (w cenach z 2018 r.)</a:t>
          </a:r>
          <a:endParaRPr lang="pl-PL" sz="11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Grafika wykresu&#10;&#10;Wieloletnie Ramy Finansowe UE –&#10; 17 grudnia 2020 r. Rada przyjęła rozporządzenie określające wieloletnie ramy finansowe UE na okres 2021–2027 z budżetem UE-27 w wysokości 1 074,3 mld EUR (w cenach z 2018 r.)&#10;"/>
        </a:ext>
      </dgm:extLst>
    </dgm:pt>
    <dgm:pt modelId="{3152FCFE-9AD7-42F4-957E-6BD6B62D1DA5}" type="parTrans" cxnId="{F74338A4-757C-4315-9563-FF4A4D0E26C3}">
      <dgm:prSet/>
      <dgm:spPr/>
      <dgm:t>
        <a:bodyPr/>
        <a:lstStyle/>
        <a:p>
          <a:endParaRPr lang="pl-PL" sz="1050">
            <a:solidFill>
              <a:schemeClr val="tx1"/>
            </a:solidFill>
          </a:endParaRPr>
        </a:p>
      </dgm:t>
    </dgm:pt>
    <dgm:pt modelId="{0A9662BC-C824-49D0-A55F-9B192B4907EE}" type="sibTrans" cxnId="{F74338A4-757C-4315-9563-FF4A4D0E26C3}">
      <dgm:prSet/>
      <dgm:spPr/>
      <dgm:t>
        <a:bodyPr/>
        <a:lstStyle/>
        <a:p>
          <a:endParaRPr lang="pl-PL" sz="1050">
            <a:solidFill>
              <a:schemeClr val="tx1"/>
            </a:solidFill>
          </a:endParaRPr>
        </a:p>
      </dgm:t>
    </dgm:pt>
    <dgm:pt modelId="{9BD22335-3C36-4455-BEEC-53206637A556}">
      <dgm:prSet phldrT="[Tekst]" custT="1"/>
      <dgm:spPr>
        <a:solidFill>
          <a:schemeClr val="bg1">
            <a:lumMod val="85000"/>
            <a:alpha val="40000"/>
          </a:schemeClr>
        </a:solidFill>
      </dgm:spPr>
      <dgm:t>
        <a:bodyPr anchor="ctr"/>
        <a:lstStyle/>
        <a:p>
          <a:r>
            <a:rPr lang="en-US" sz="1100" dirty="0" smtClean="0">
              <a:solidFill>
                <a:schemeClr val="tx1"/>
              </a:solidFill>
            </a:rPr>
            <a:t>Instrument </a:t>
          </a:r>
          <a:r>
            <a:rPr lang="en-US" sz="1100" b="1" dirty="0" smtClean="0">
              <a:solidFill>
                <a:schemeClr val="tx1"/>
              </a:solidFill>
            </a:rPr>
            <a:t>Next Generation EU</a:t>
          </a:r>
          <a:r>
            <a:rPr lang="pl-PL" sz="1100" b="1" dirty="0" smtClean="0">
              <a:solidFill>
                <a:schemeClr val="tx1"/>
              </a:solidFill>
            </a:rPr>
            <a:t> </a:t>
          </a:r>
          <a:r>
            <a:rPr lang="pl-PL" sz="1100" dirty="0" smtClean="0">
              <a:solidFill>
                <a:schemeClr val="tx1"/>
              </a:solidFill>
            </a:rPr>
            <a:t>-</a:t>
          </a:r>
          <a:r>
            <a:rPr lang="en-US" sz="1100" dirty="0" smtClean="0">
              <a:solidFill>
                <a:schemeClr val="tx1"/>
              </a:solidFill>
            </a:rPr>
            <a:t> </a:t>
          </a:r>
          <a:r>
            <a:rPr lang="pl-PL" sz="1100" dirty="0" smtClean="0">
              <a:solidFill>
                <a:schemeClr val="tx1"/>
              </a:solidFill>
            </a:rPr>
            <a:t>drugie obok polityki spójności narzędzie finansowania inwestycji i reform z pulą środków ok. 750 mld EUR. </a:t>
          </a:r>
          <a:endParaRPr lang="pl-PL" sz="11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Zdjęcie piszącej na laptopie kobiety &#10;Tekst pod zdjęciem:&#10;Instrument Next Generation EU - drugie obok polityki spójności narzędzie finansowania inwestycji i reform z pulą środków ok. 750 mld EUR. &#10;"/>
        </a:ext>
      </dgm:extLst>
    </dgm:pt>
    <dgm:pt modelId="{B250693C-340D-4641-9904-F34B064AD277}" type="parTrans" cxnId="{8339B867-9C7A-4A2F-83A0-7125DB6A64C8}">
      <dgm:prSet/>
      <dgm:spPr/>
      <dgm:t>
        <a:bodyPr/>
        <a:lstStyle/>
        <a:p>
          <a:endParaRPr lang="pl-PL" sz="1050">
            <a:solidFill>
              <a:schemeClr val="tx1"/>
            </a:solidFill>
          </a:endParaRPr>
        </a:p>
      </dgm:t>
    </dgm:pt>
    <dgm:pt modelId="{70D51BD3-79EC-444A-919C-8EE05572D350}" type="sibTrans" cxnId="{8339B867-9C7A-4A2F-83A0-7125DB6A64C8}">
      <dgm:prSet/>
      <dgm:spPr/>
      <dgm:t>
        <a:bodyPr/>
        <a:lstStyle/>
        <a:p>
          <a:endParaRPr lang="pl-PL" sz="1050">
            <a:solidFill>
              <a:schemeClr val="tx1"/>
            </a:solidFill>
          </a:endParaRPr>
        </a:p>
      </dgm:t>
    </dgm:pt>
    <dgm:pt modelId="{442FF080-B1A3-4B55-A9CA-1185D94EB25C}" type="pres">
      <dgm:prSet presAssocID="{FBF18803-AAF1-470E-9DB4-C1B99F968E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23C55BE-4B5D-4927-A7A5-F81C8613817D}" type="pres">
      <dgm:prSet presAssocID="{AFF0A1C3-367F-48C2-9B0A-36D41E2197EB}" presName="composite" presStyleCnt="0"/>
      <dgm:spPr/>
    </dgm:pt>
    <dgm:pt modelId="{7CC871E2-186C-4086-A5EB-4D09CB87D21E}" type="pres">
      <dgm:prSet presAssocID="{AFF0A1C3-367F-48C2-9B0A-36D41E2197EB}" presName="rect1" presStyleLbl="bgShp" presStyleIdx="0" presStyleCnt="2" custScaleY="79769" custLinFactNeighborY="-1633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75ED72B3-40B9-4D4C-A19D-C9553D379B6E}" type="pres">
      <dgm:prSet presAssocID="{AFF0A1C3-367F-48C2-9B0A-36D41E2197EB}" presName="rect2" presStyleLbl="trBgShp" presStyleIdx="0" presStyleCnt="2" custScaleY="246039" custLinFactY="25100" custLinFactNeighborY="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F56F966-6961-4D76-A001-73E0255407E3}" type="pres">
      <dgm:prSet presAssocID="{0A9662BC-C824-49D0-A55F-9B192B4907EE}" presName="sibTrans" presStyleCnt="0"/>
      <dgm:spPr/>
    </dgm:pt>
    <dgm:pt modelId="{36DEC094-803D-45DB-930C-B655F5F09C0A}" type="pres">
      <dgm:prSet presAssocID="{9BD22335-3C36-4455-BEEC-53206637A556}" presName="composite" presStyleCnt="0"/>
      <dgm:spPr/>
    </dgm:pt>
    <dgm:pt modelId="{58DAD71E-59BF-4D1C-A9F1-F969FCBC86C6}" type="pres">
      <dgm:prSet presAssocID="{9BD22335-3C36-4455-BEEC-53206637A556}" presName="rect1" presStyleLbl="bgShp" presStyleIdx="1" presStyleCnt="2" custScaleY="79769" custLinFactNeighborY="-1633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0F62229F-28D5-4DB7-A2BF-D751FE6C3199}" type="pres">
      <dgm:prSet presAssocID="{9BD22335-3C36-4455-BEEC-53206637A556}" presName="rect2" presStyleLbl="trBgShp" presStyleIdx="1" presStyleCnt="2" custScaleY="246039" custLinFactY="25100" custLinFactNeighborY="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74338A4-757C-4315-9563-FF4A4D0E26C3}" srcId="{FBF18803-AAF1-470E-9DB4-C1B99F968EE3}" destId="{AFF0A1C3-367F-48C2-9B0A-36D41E2197EB}" srcOrd="0" destOrd="0" parTransId="{3152FCFE-9AD7-42F4-957E-6BD6B62D1DA5}" sibTransId="{0A9662BC-C824-49D0-A55F-9B192B4907EE}"/>
    <dgm:cxn modelId="{8339B867-9C7A-4A2F-83A0-7125DB6A64C8}" srcId="{FBF18803-AAF1-470E-9DB4-C1B99F968EE3}" destId="{9BD22335-3C36-4455-BEEC-53206637A556}" srcOrd="1" destOrd="0" parTransId="{B250693C-340D-4641-9904-F34B064AD277}" sibTransId="{70D51BD3-79EC-444A-919C-8EE05572D350}"/>
    <dgm:cxn modelId="{2200F955-2792-4B24-88C2-FEE796338DD6}" type="presOf" srcId="{AFF0A1C3-367F-48C2-9B0A-36D41E2197EB}" destId="{75ED72B3-40B9-4D4C-A19D-C9553D379B6E}" srcOrd="0" destOrd="0" presId="urn:microsoft.com/office/officeart/2008/layout/BendingPictureSemiTransparentText"/>
    <dgm:cxn modelId="{0A14B75D-2F88-49AD-9584-939297022173}" type="presOf" srcId="{9BD22335-3C36-4455-BEEC-53206637A556}" destId="{0F62229F-28D5-4DB7-A2BF-D751FE6C3199}" srcOrd="0" destOrd="0" presId="urn:microsoft.com/office/officeart/2008/layout/BendingPictureSemiTransparentText"/>
    <dgm:cxn modelId="{46576F51-F75A-496F-986E-2F24F8538DA5}" type="presOf" srcId="{FBF18803-AAF1-470E-9DB4-C1B99F968EE3}" destId="{442FF080-B1A3-4B55-A9CA-1185D94EB25C}" srcOrd="0" destOrd="0" presId="urn:microsoft.com/office/officeart/2008/layout/BendingPictureSemiTransparentText"/>
    <dgm:cxn modelId="{6333B9E5-91F4-4CE2-805D-F951B2E37705}" type="presParOf" srcId="{442FF080-B1A3-4B55-A9CA-1185D94EB25C}" destId="{A23C55BE-4B5D-4927-A7A5-F81C8613817D}" srcOrd="0" destOrd="0" presId="urn:microsoft.com/office/officeart/2008/layout/BendingPictureSemiTransparentText"/>
    <dgm:cxn modelId="{D8BC0B88-5F3B-44BB-8CCE-ADB9C3A43A57}" type="presParOf" srcId="{A23C55BE-4B5D-4927-A7A5-F81C8613817D}" destId="{7CC871E2-186C-4086-A5EB-4D09CB87D21E}" srcOrd="0" destOrd="0" presId="urn:microsoft.com/office/officeart/2008/layout/BendingPictureSemiTransparentText"/>
    <dgm:cxn modelId="{7A6C99DD-F375-459B-9C31-735664D1439F}" type="presParOf" srcId="{A23C55BE-4B5D-4927-A7A5-F81C8613817D}" destId="{75ED72B3-40B9-4D4C-A19D-C9553D379B6E}" srcOrd="1" destOrd="0" presId="urn:microsoft.com/office/officeart/2008/layout/BendingPictureSemiTransparentText"/>
    <dgm:cxn modelId="{46959CC2-8E9D-46A1-A78E-CB592F23310B}" type="presParOf" srcId="{442FF080-B1A3-4B55-A9CA-1185D94EB25C}" destId="{8F56F966-6961-4D76-A001-73E0255407E3}" srcOrd="1" destOrd="0" presId="urn:microsoft.com/office/officeart/2008/layout/BendingPictureSemiTransparentText"/>
    <dgm:cxn modelId="{84DF9748-F37D-49B7-B4EC-B7DAED0398D6}" type="presParOf" srcId="{442FF080-B1A3-4B55-A9CA-1185D94EB25C}" destId="{36DEC094-803D-45DB-930C-B655F5F09C0A}" srcOrd="2" destOrd="0" presId="urn:microsoft.com/office/officeart/2008/layout/BendingPictureSemiTransparentText"/>
    <dgm:cxn modelId="{8DAF4FC2-7878-4309-B704-863AAD51C8AA}" type="presParOf" srcId="{36DEC094-803D-45DB-930C-B655F5F09C0A}" destId="{58DAD71E-59BF-4D1C-A9F1-F969FCBC86C6}" srcOrd="0" destOrd="0" presId="urn:microsoft.com/office/officeart/2008/layout/BendingPictureSemiTransparentText"/>
    <dgm:cxn modelId="{11D0CA39-C861-4648-9421-1C1903D5F9AA}" type="presParOf" srcId="{36DEC094-803D-45DB-930C-B655F5F09C0A}" destId="{0F62229F-28D5-4DB7-A2BF-D751FE6C319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F121AFA-8FB0-44F0-8230-268C934FA90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pl-PL"/>
        </a:p>
      </dgm:t>
    </dgm:pt>
    <dgm:pt modelId="{AEF4F1B3-7149-47FE-A8D9-14239AF2F82F}">
      <dgm:prSet custT="1"/>
      <dgm:spPr>
        <a:ln>
          <a:noFill/>
        </a:ln>
      </dgm:spPr>
      <dgm:t>
        <a:bodyPr/>
        <a:lstStyle/>
        <a:p>
          <a:pPr>
            <a:spcAft>
              <a:spcPts val="300"/>
            </a:spcAft>
          </a:pPr>
          <a:r>
            <a:rPr lang="pl-PL" sz="1050" u="none" dirty="0" smtClean="0">
              <a:latin typeface="+mj-lt"/>
            </a:rPr>
            <a:t> w 2019 r. </a:t>
          </a:r>
          <a:r>
            <a:rPr lang="pl-PL" sz="1050" b="1" u="none" dirty="0" smtClean="0">
              <a:latin typeface="+mj-lt"/>
            </a:rPr>
            <a:t>12 </a:t>
          </a:r>
          <a:r>
            <a:rPr lang="pl-PL" sz="1050" u="none" dirty="0" smtClean="0">
              <a:latin typeface="+mj-lt"/>
            </a:rPr>
            <a:t>spotkań grup ds. Celu Polityki 2 oraz ds. Celu Polityki 3, </a:t>
          </a:r>
          <a:br>
            <a:rPr lang="pl-PL" sz="1050" u="none" dirty="0" smtClean="0">
              <a:latin typeface="+mj-lt"/>
            </a:rPr>
          </a:br>
          <a:r>
            <a:rPr lang="pl-PL" sz="1050" u="none" dirty="0" smtClean="0">
              <a:latin typeface="+mj-lt"/>
            </a:rPr>
            <a:t> w tym </a:t>
          </a:r>
          <a:r>
            <a:rPr lang="pl-PL" sz="1050" b="1" u="none" dirty="0" smtClean="0">
              <a:latin typeface="+mj-lt"/>
            </a:rPr>
            <a:t>4</a:t>
          </a:r>
          <a:r>
            <a:rPr lang="pl-PL" sz="1050" u="none" dirty="0" smtClean="0">
              <a:latin typeface="+mj-lt"/>
            </a:rPr>
            <a:t> spotkania połączone obu grup, na których dyskutowane były zagadnienia wspólnego zainteresowania</a:t>
          </a:r>
          <a:br>
            <a:rPr lang="pl-PL" sz="1050" u="none" dirty="0" smtClean="0">
              <a:latin typeface="+mj-lt"/>
            </a:rPr>
          </a:br>
          <a:endParaRPr lang="pl-PL" sz="300" u="none" dirty="0">
            <a:latin typeface="+mj-lt"/>
          </a:endParaRPr>
        </a:p>
      </dgm:t>
    </dgm:pt>
    <dgm:pt modelId="{837E26CC-83B8-4A39-A908-DED74A1CA86C}" type="parTrans" cxnId="{314C78E6-1A79-47C6-99E1-4B000BF3FD8B}">
      <dgm:prSet/>
      <dgm:spPr/>
      <dgm:t>
        <a:bodyPr/>
        <a:lstStyle/>
        <a:p>
          <a:endParaRPr lang="pl-PL" sz="1050" u="none">
            <a:latin typeface="+mj-lt"/>
          </a:endParaRPr>
        </a:p>
      </dgm:t>
    </dgm:pt>
    <dgm:pt modelId="{8B6D96ED-D5B6-4252-B621-5A836FCC2F93}" type="sibTrans" cxnId="{314C78E6-1A79-47C6-99E1-4B000BF3FD8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pl-PL" sz="1050" u="none">
            <a:latin typeface="+mj-lt"/>
          </a:endParaRPr>
        </a:p>
      </dgm:t>
    </dgm:pt>
    <dgm:pt modelId="{045BA895-017A-40E4-93FB-558F20D647BD}">
      <dgm:prSet custT="1"/>
      <dgm:spPr>
        <a:ln>
          <a:noFill/>
        </a:ln>
      </dgm:spPr>
      <dgm:t>
        <a:bodyPr/>
        <a:lstStyle/>
        <a:p>
          <a:pPr>
            <a:spcAft>
              <a:spcPct val="15000"/>
            </a:spcAft>
          </a:pPr>
          <a:r>
            <a:rPr lang="pl-PL" sz="1050" u="none" dirty="0" smtClean="0">
              <a:latin typeface="+mj-lt"/>
            </a:rPr>
            <a:t> w 2021 r. </a:t>
          </a:r>
          <a:r>
            <a:rPr lang="pl-PL" sz="1050" b="1" u="none" dirty="0" smtClean="0">
              <a:latin typeface="+mj-lt"/>
            </a:rPr>
            <a:t>3</a:t>
          </a:r>
          <a:r>
            <a:rPr lang="pl-PL" sz="1050" u="none" dirty="0" smtClean="0">
              <a:latin typeface="+mj-lt"/>
            </a:rPr>
            <a:t> posiedzenia połączonej Grupy roboczej w poszerzonym składzie </a:t>
          </a:r>
          <a:endParaRPr lang="pl-PL" sz="1050" u="none" dirty="0">
            <a:latin typeface="+mj-lt"/>
          </a:endParaRPr>
        </a:p>
      </dgm:t>
    </dgm:pt>
    <dgm:pt modelId="{8F916ACA-C488-4C5E-BDBB-FBBFA576DE4F}" type="parTrans" cxnId="{44064B59-ADAB-44CE-86F9-AB2A4B0D4063}">
      <dgm:prSet/>
      <dgm:spPr/>
      <dgm:t>
        <a:bodyPr/>
        <a:lstStyle/>
        <a:p>
          <a:endParaRPr lang="pl-PL" sz="1050" u="none">
            <a:latin typeface="+mj-lt"/>
          </a:endParaRPr>
        </a:p>
      </dgm:t>
    </dgm:pt>
    <dgm:pt modelId="{613096CE-1850-4C67-8E17-F0913E2E72AD}" type="sibTrans" cxnId="{44064B59-ADAB-44CE-86F9-AB2A4B0D4063}">
      <dgm:prSet/>
      <dgm:spPr/>
      <dgm:t>
        <a:bodyPr/>
        <a:lstStyle/>
        <a:p>
          <a:endParaRPr lang="pl-PL" sz="1050" u="none">
            <a:latin typeface="+mj-lt"/>
          </a:endParaRPr>
        </a:p>
      </dgm:t>
    </dgm:pt>
    <dgm:pt modelId="{62D0D890-15D2-4509-B220-E070220E5723}">
      <dgm:prSet custT="1"/>
      <dgm:spPr>
        <a:ln>
          <a:noFill/>
        </a:ln>
      </dgm:spPr>
      <dgm:t>
        <a:bodyPr/>
        <a:lstStyle/>
        <a:p>
          <a:r>
            <a:rPr lang="pl-PL" sz="1400" b="1" u="none" dirty="0" smtClean="0">
              <a:latin typeface="+mj-lt"/>
            </a:rPr>
            <a:t>Konsultacje społeczne</a:t>
          </a:r>
          <a:endParaRPr lang="pl-PL" sz="1400" b="1" u="none" dirty="0">
            <a:latin typeface="+mj-lt"/>
          </a:endParaRPr>
        </a:p>
      </dgm:t>
      <dgm:extLst>
        <a:ext uri="{E40237B7-FDA0-4F09-8148-C483321AD2D9}">
          <dgm14:cNvPr xmlns:dgm14="http://schemas.microsoft.com/office/drawing/2010/diagram" id="0" name="" descr="Konsultacje społeczne&#10;  od 18 czerwca do 18 lipca 2021 r.&#10;"/>
        </a:ext>
      </dgm:extLst>
    </dgm:pt>
    <dgm:pt modelId="{28BCEBDD-F190-4381-81A7-F907AD342F31}" type="parTrans" cxnId="{DBD34379-536C-4848-8519-B0572B3A8B61}">
      <dgm:prSet/>
      <dgm:spPr/>
      <dgm:t>
        <a:bodyPr/>
        <a:lstStyle/>
        <a:p>
          <a:endParaRPr lang="pl-PL" sz="1050" u="none">
            <a:latin typeface="+mj-lt"/>
          </a:endParaRPr>
        </a:p>
      </dgm:t>
    </dgm:pt>
    <dgm:pt modelId="{56038C6B-9D15-4808-9626-890B5396E892}" type="sibTrans" cxnId="{DBD34379-536C-4848-8519-B0572B3A8B61}">
      <dgm:prSet/>
      <dgm:spPr/>
      <dgm:t>
        <a:bodyPr/>
        <a:lstStyle/>
        <a:p>
          <a:endParaRPr lang="pl-PL" sz="1050" u="none">
            <a:latin typeface="+mj-lt"/>
          </a:endParaRPr>
        </a:p>
      </dgm:t>
    </dgm:pt>
    <dgm:pt modelId="{6145328A-01D0-4C5E-B8A7-576B760BFC16}">
      <dgm:prSet custT="1"/>
      <dgm:spPr>
        <a:ln>
          <a:noFill/>
        </a:ln>
      </dgm:spPr>
      <dgm:t>
        <a:bodyPr/>
        <a:lstStyle/>
        <a:p>
          <a:pPr>
            <a:spcAft>
              <a:spcPct val="35000"/>
            </a:spcAft>
          </a:pPr>
          <a:r>
            <a:rPr lang="pl-PL" sz="1400" b="1" u="none" dirty="0" smtClean="0">
              <a:latin typeface="+mj-lt"/>
            </a:rPr>
            <a:t>Grupy robocze</a:t>
          </a:r>
          <a:endParaRPr lang="pl-PL" sz="1400" b="1" u="none" dirty="0">
            <a:latin typeface="+mj-lt"/>
          </a:endParaRPr>
        </a:p>
      </dgm:t>
      <dgm:extLst>
        <a:ext uri="{E40237B7-FDA0-4F09-8148-C483321AD2D9}">
          <dgm14:cNvPr xmlns:dgm14="http://schemas.microsoft.com/office/drawing/2010/diagram" id="0" name="" descr="Grupy robocze&#10;  w 2019 r. 12 spotkań grup ds. Celu Polityki 2 oraz ds. Celu Polityki 3, &#10;  w tym 4 spotkania połączone obu grup, na których dyskutowane były zagadnienia wspólnego zainteresowania&#10; &#10;"/>
        </a:ext>
      </dgm:extLst>
    </dgm:pt>
    <dgm:pt modelId="{FD0A092D-54FF-48C5-BCCA-60ECA3776F56}" type="parTrans" cxnId="{332874DB-E6EF-40EE-852E-329793D74937}">
      <dgm:prSet/>
      <dgm:spPr/>
      <dgm:t>
        <a:bodyPr/>
        <a:lstStyle/>
        <a:p>
          <a:endParaRPr lang="pl-PL" sz="1050" u="none">
            <a:latin typeface="+mj-lt"/>
          </a:endParaRPr>
        </a:p>
      </dgm:t>
    </dgm:pt>
    <dgm:pt modelId="{D43853A6-6ADB-4853-895D-455554847234}" type="sibTrans" cxnId="{332874DB-E6EF-40EE-852E-329793D74937}">
      <dgm:prSet/>
      <dgm:spPr/>
      <dgm:t>
        <a:bodyPr/>
        <a:lstStyle/>
        <a:p>
          <a:endParaRPr lang="pl-PL" sz="1050" u="none">
            <a:latin typeface="+mj-lt"/>
          </a:endParaRPr>
        </a:p>
      </dgm:t>
    </dgm:pt>
    <dgm:pt modelId="{FA4F16B5-39A3-44F7-BF75-863E9B98547A}">
      <dgm:prSet custT="1"/>
      <dgm:spPr>
        <a:ln>
          <a:noFill/>
        </a:ln>
      </dgm:spPr>
      <dgm:t>
        <a:bodyPr/>
        <a:lstStyle/>
        <a:p>
          <a:r>
            <a:rPr lang="pl-PL" sz="1050" u="none" dirty="0" smtClean="0">
              <a:latin typeface="+mj-lt"/>
            </a:rPr>
            <a:t> od 18 czerwca do 18 lipca 2021 r.</a:t>
          </a:r>
          <a:endParaRPr lang="pl-PL" sz="1050" u="none" dirty="0">
            <a:latin typeface="+mj-lt"/>
          </a:endParaRPr>
        </a:p>
      </dgm:t>
    </dgm:pt>
    <dgm:pt modelId="{0683512D-F42C-49A1-A867-DEBC668EC859}" type="parTrans" cxnId="{00E0C3F1-BB30-4F38-B2D9-9696E8A10D16}">
      <dgm:prSet/>
      <dgm:spPr/>
      <dgm:t>
        <a:bodyPr/>
        <a:lstStyle/>
        <a:p>
          <a:endParaRPr lang="pl-PL" sz="1050" u="none">
            <a:latin typeface="+mj-lt"/>
          </a:endParaRPr>
        </a:p>
      </dgm:t>
    </dgm:pt>
    <dgm:pt modelId="{0ED3D8A4-A741-4AD8-ACEA-B702E330642B}" type="sibTrans" cxnId="{00E0C3F1-BB30-4F38-B2D9-9696E8A10D16}">
      <dgm:prSet/>
      <dgm:spPr/>
      <dgm:t>
        <a:bodyPr/>
        <a:lstStyle/>
        <a:p>
          <a:endParaRPr lang="pl-PL" sz="1050" u="none">
            <a:latin typeface="+mj-lt"/>
          </a:endParaRPr>
        </a:p>
      </dgm:t>
    </dgm:pt>
    <dgm:pt modelId="{C3243352-D415-4C06-8AAC-EF44051D2C4D}">
      <dgm:prSet custT="1"/>
      <dgm:spPr>
        <a:ln>
          <a:noFill/>
        </a:ln>
      </dgm:spPr>
      <dgm:t>
        <a:bodyPr/>
        <a:lstStyle/>
        <a:p>
          <a:r>
            <a:rPr lang="pl-PL" sz="1400" b="1" u="none" dirty="0" smtClean="0">
              <a:latin typeface="+mj-lt"/>
            </a:rPr>
            <a:t>Wysłuchanie publiczne</a:t>
          </a:r>
          <a:endParaRPr lang="pl-PL" sz="1400" b="1" u="none" dirty="0">
            <a:latin typeface="+mj-lt"/>
          </a:endParaRPr>
        </a:p>
      </dgm:t>
      <dgm:extLst>
        <a:ext uri="{E40237B7-FDA0-4F09-8148-C483321AD2D9}">
          <dgm14:cNvPr xmlns:dgm14="http://schemas.microsoft.com/office/drawing/2010/diagram" id="0" name="" descr="Wysłuchanie publiczne&#10;  I połowa lipca 2021 &#10;"/>
        </a:ext>
      </dgm:extLst>
    </dgm:pt>
    <dgm:pt modelId="{E789080D-9D33-4CFD-BDD4-844889167B2A}" type="parTrans" cxnId="{60A242FD-B8A7-4298-9711-AEC34539799C}">
      <dgm:prSet/>
      <dgm:spPr/>
      <dgm:t>
        <a:bodyPr/>
        <a:lstStyle/>
        <a:p>
          <a:endParaRPr lang="pl-PL"/>
        </a:p>
      </dgm:t>
    </dgm:pt>
    <dgm:pt modelId="{7AB16ED0-DF4B-4755-B6FC-ACF31FBA5C6E}" type="sibTrans" cxnId="{60A242FD-B8A7-4298-9711-AEC34539799C}">
      <dgm:prSet/>
      <dgm:spPr/>
      <dgm:t>
        <a:bodyPr/>
        <a:lstStyle/>
        <a:p>
          <a:endParaRPr lang="pl-PL"/>
        </a:p>
      </dgm:t>
    </dgm:pt>
    <dgm:pt modelId="{D08EA0B4-0AD6-4174-B3E6-829470655016}">
      <dgm:prSet custT="1"/>
      <dgm:spPr>
        <a:ln>
          <a:noFill/>
        </a:ln>
      </dgm:spPr>
      <dgm:t>
        <a:bodyPr/>
        <a:lstStyle/>
        <a:p>
          <a:r>
            <a:rPr lang="pl-PL" sz="1050" u="none" dirty="0" smtClean="0">
              <a:latin typeface="+mj-lt"/>
            </a:rPr>
            <a:t> I połowa lipca 2021 r.</a:t>
          </a:r>
          <a:endParaRPr lang="pl-PL" sz="1050" u="none" dirty="0">
            <a:latin typeface="+mj-lt"/>
          </a:endParaRPr>
        </a:p>
      </dgm:t>
    </dgm:pt>
    <dgm:pt modelId="{54CC9BF8-6568-472C-9794-27728E4F52EB}" type="parTrans" cxnId="{89AF554C-BFBC-4C48-8CA4-B40279E4F3B1}">
      <dgm:prSet/>
      <dgm:spPr/>
      <dgm:t>
        <a:bodyPr/>
        <a:lstStyle/>
        <a:p>
          <a:endParaRPr lang="pl-PL"/>
        </a:p>
      </dgm:t>
    </dgm:pt>
    <dgm:pt modelId="{FD9E5369-9FDF-4A90-B8B4-AE13BBF82C91}" type="sibTrans" cxnId="{89AF554C-BFBC-4C48-8CA4-B40279E4F3B1}">
      <dgm:prSet/>
      <dgm:spPr/>
      <dgm:t>
        <a:bodyPr/>
        <a:lstStyle/>
        <a:p>
          <a:endParaRPr lang="pl-PL"/>
        </a:p>
      </dgm:t>
    </dgm:pt>
    <dgm:pt modelId="{D801B336-7432-4EEC-A95E-EF2DBAD26708}" type="pres">
      <dgm:prSet presAssocID="{3F121AFA-8FB0-44F0-8230-268C934FA90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B705216B-5B64-49D1-8377-140653BA3AAD}" type="pres">
      <dgm:prSet presAssocID="{3F121AFA-8FB0-44F0-8230-268C934FA908}" presName="Name1" presStyleCnt="0"/>
      <dgm:spPr/>
      <dgm:t>
        <a:bodyPr/>
        <a:lstStyle/>
        <a:p>
          <a:endParaRPr lang="pl-PL"/>
        </a:p>
      </dgm:t>
    </dgm:pt>
    <dgm:pt modelId="{B8978CC0-1932-4981-A0CF-DFF6796ACB2E}" type="pres">
      <dgm:prSet presAssocID="{3F121AFA-8FB0-44F0-8230-268C934FA908}" presName="cycle" presStyleCnt="0"/>
      <dgm:spPr/>
      <dgm:t>
        <a:bodyPr/>
        <a:lstStyle/>
        <a:p>
          <a:endParaRPr lang="pl-PL"/>
        </a:p>
      </dgm:t>
    </dgm:pt>
    <dgm:pt modelId="{8F1C6F3D-1817-4D76-8C40-0052EE3443FC}" type="pres">
      <dgm:prSet presAssocID="{3F121AFA-8FB0-44F0-8230-268C934FA908}" presName="srcNode" presStyleLbl="node1" presStyleIdx="0" presStyleCnt="3"/>
      <dgm:spPr/>
      <dgm:t>
        <a:bodyPr/>
        <a:lstStyle/>
        <a:p>
          <a:endParaRPr lang="pl-PL"/>
        </a:p>
      </dgm:t>
    </dgm:pt>
    <dgm:pt modelId="{21BB5796-8A8A-4C61-83AC-2AD940EB0F05}" type="pres">
      <dgm:prSet presAssocID="{3F121AFA-8FB0-44F0-8230-268C934FA908}" presName="conn" presStyleLbl="parChTrans1D2" presStyleIdx="0" presStyleCnt="1"/>
      <dgm:spPr/>
      <dgm:t>
        <a:bodyPr/>
        <a:lstStyle/>
        <a:p>
          <a:endParaRPr lang="pl-PL"/>
        </a:p>
      </dgm:t>
    </dgm:pt>
    <dgm:pt modelId="{93437649-3C00-4C92-9975-9206D2E29180}" type="pres">
      <dgm:prSet presAssocID="{3F121AFA-8FB0-44F0-8230-268C934FA908}" presName="extraNode" presStyleLbl="node1" presStyleIdx="0" presStyleCnt="3"/>
      <dgm:spPr/>
      <dgm:t>
        <a:bodyPr/>
        <a:lstStyle/>
        <a:p>
          <a:endParaRPr lang="pl-PL"/>
        </a:p>
      </dgm:t>
    </dgm:pt>
    <dgm:pt modelId="{E82A20A0-5963-4AAE-8E27-2734C76572C1}" type="pres">
      <dgm:prSet presAssocID="{3F121AFA-8FB0-44F0-8230-268C934FA908}" presName="dstNode" presStyleLbl="node1" presStyleIdx="0" presStyleCnt="3"/>
      <dgm:spPr/>
      <dgm:t>
        <a:bodyPr/>
        <a:lstStyle/>
        <a:p>
          <a:endParaRPr lang="pl-PL"/>
        </a:p>
      </dgm:t>
    </dgm:pt>
    <dgm:pt modelId="{FD6A27C6-A371-48C3-BE11-D1ADBB814104}" type="pres">
      <dgm:prSet presAssocID="{6145328A-01D0-4C5E-B8A7-576B760BFC1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E2B83BA-C8D2-43E7-8D57-FC782758AE0F}" type="pres">
      <dgm:prSet presAssocID="{6145328A-01D0-4C5E-B8A7-576B760BFC16}" presName="accent_1" presStyleCnt="0"/>
      <dgm:spPr/>
    </dgm:pt>
    <dgm:pt modelId="{D7102543-E208-406E-A550-C37E4C43B4DE}" type="pres">
      <dgm:prSet presAssocID="{6145328A-01D0-4C5E-B8A7-576B760BFC16}" presName="accentRepeatNode" presStyleLbl="solidFgAcc1" presStyleIdx="0" presStyleCnt="3"/>
      <dgm:spPr>
        <a:ln>
          <a:solidFill>
            <a:schemeClr val="accent6"/>
          </a:solidFill>
        </a:ln>
      </dgm:spPr>
      <dgm:t>
        <a:bodyPr/>
        <a:lstStyle/>
        <a:p>
          <a:endParaRPr lang="pl-PL"/>
        </a:p>
      </dgm:t>
    </dgm:pt>
    <dgm:pt modelId="{3DBC2F5A-E913-4A90-BB70-463121DEB1F6}" type="pres">
      <dgm:prSet presAssocID="{62D0D890-15D2-4509-B220-E070220E5723}" presName="text_2" presStyleLbl="node1" presStyleIdx="1" presStyleCnt="3" custLinFactNeighborX="-134" custLinFactNeighborY="1943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7B6BA77-EFD6-4120-87AD-86171ADCF9CE}" type="pres">
      <dgm:prSet presAssocID="{62D0D890-15D2-4509-B220-E070220E5723}" presName="accent_2" presStyleCnt="0"/>
      <dgm:spPr/>
    </dgm:pt>
    <dgm:pt modelId="{762CDEE7-AF1C-470E-95B7-8D4839430AF7}" type="pres">
      <dgm:prSet presAssocID="{62D0D890-15D2-4509-B220-E070220E5723}" presName="accentRepeatNode" presStyleLbl="solidFgAcc1" presStyleIdx="1" presStyleCnt="3"/>
      <dgm:spPr/>
    </dgm:pt>
    <dgm:pt modelId="{1575C078-2233-4D0B-A94F-4B7946315191}" type="pres">
      <dgm:prSet presAssocID="{C3243352-D415-4C06-8AAC-EF44051D2C4D}" presName="text_3" presStyleLbl="node1" presStyleIdx="2" presStyleCnt="3" custLinFactNeighborX="11162" custLinFactNeighborY="164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E88DBD0-13EF-4159-A23B-C83913A7CCE5}" type="pres">
      <dgm:prSet presAssocID="{C3243352-D415-4C06-8AAC-EF44051D2C4D}" presName="accent_3" presStyleCnt="0"/>
      <dgm:spPr/>
    </dgm:pt>
    <dgm:pt modelId="{1CCF1BE2-31D0-4B0A-BD05-B8A5CF670B6F}" type="pres">
      <dgm:prSet presAssocID="{C3243352-D415-4C06-8AAC-EF44051D2C4D}" presName="accentRepeatNode" presStyleLbl="solidFgAcc1" presStyleIdx="2" presStyleCnt="3"/>
      <dgm:spPr/>
    </dgm:pt>
  </dgm:ptLst>
  <dgm:cxnLst>
    <dgm:cxn modelId="{89AF554C-BFBC-4C48-8CA4-B40279E4F3B1}" srcId="{C3243352-D415-4C06-8AAC-EF44051D2C4D}" destId="{D08EA0B4-0AD6-4174-B3E6-829470655016}" srcOrd="0" destOrd="0" parTransId="{54CC9BF8-6568-472C-9794-27728E4F52EB}" sibTransId="{FD9E5369-9FDF-4A90-B8B4-AE13BBF82C91}"/>
    <dgm:cxn modelId="{332874DB-E6EF-40EE-852E-329793D74937}" srcId="{3F121AFA-8FB0-44F0-8230-268C934FA908}" destId="{6145328A-01D0-4C5E-B8A7-576B760BFC16}" srcOrd="0" destOrd="0" parTransId="{FD0A092D-54FF-48C5-BCCA-60ECA3776F56}" sibTransId="{D43853A6-6ADB-4853-895D-455554847234}"/>
    <dgm:cxn modelId="{398F9952-C81B-46A3-BFC4-5FB9C19C42A6}" type="presOf" srcId="{D08EA0B4-0AD6-4174-B3E6-829470655016}" destId="{1575C078-2233-4D0B-A94F-4B7946315191}" srcOrd="0" destOrd="1" presId="urn:microsoft.com/office/officeart/2008/layout/VerticalCurvedList"/>
    <dgm:cxn modelId="{DBD34379-536C-4848-8519-B0572B3A8B61}" srcId="{3F121AFA-8FB0-44F0-8230-268C934FA908}" destId="{62D0D890-15D2-4509-B220-E070220E5723}" srcOrd="1" destOrd="0" parTransId="{28BCEBDD-F190-4381-81A7-F907AD342F31}" sibTransId="{56038C6B-9D15-4808-9626-890B5396E892}"/>
    <dgm:cxn modelId="{60D1E112-C9C2-42B3-A1F9-CFA9E9301154}" type="presOf" srcId="{8B6D96ED-D5B6-4252-B621-5A836FCC2F93}" destId="{21BB5796-8A8A-4C61-83AC-2AD940EB0F05}" srcOrd="0" destOrd="0" presId="urn:microsoft.com/office/officeart/2008/layout/VerticalCurvedList"/>
    <dgm:cxn modelId="{314C78E6-1A79-47C6-99E1-4B000BF3FD8B}" srcId="{6145328A-01D0-4C5E-B8A7-576B760BFC16}" destId="{AEF4F1B3-7149-47FE-A8D9-14239AF2F82F}" srcOrd="0" destOrd="0" parTransId="{837E26CC-83B8-4A39-A908-DED74A1CA86C}" sibTransId="{8B6D96ED-D5B6-4252-B621-5A836FCC2F93}"/>
    <dgm:cxn modelId="{F5CE4CDC-6E63-4DC4-9F2F-B13202B80AAD}" type="presOf" srcId="{AEF4F1B3-7149-47FE-A8D9-14239AF2F82F}" destId="{FD6A27C6-A371-48C3-BE11-D1ADBB814104}" srcOrd="0" destOrd="1" presId="urn:microsoft.com/office/officeart/2008/layout/VerticalCurvedList"/>
    <dgm:cxn modelId="{A075763D-DA6F-437C-8CFF-C880671C1728}" type="presOf" srcId="{FA4F16B5-39A3-44F7-BF75-863E9B98547A}" destId="{3DBC2F5A-E913-4A90-BB70-463121DEB1F6}" srcOrd="0" destOrd="1" presId="urn:microsoft.com/office/officeart/2008/layout/VerticalCurvedList"/>
    <dgm:cxn modelId="{B5B3FD40-EEA8-4C89-81FE-FEFB1F93EB41}" type="presOf" srcId="{3F121AFA-8FB0-44F0-8230-268C934FA908}" destId="{D801B336-7432-4EEC-A95E-EF2DBAD26708}" srcOrd="0" destOrd="0" presId="urn:microsoft.com/office/officeart/2008/layout/VerticalCurvedList"/>
    <dgm:cxn modelId="{60A242FD-B8A7-4298-9711-AEC34539799C}" srcId="{3F121AFA-8FB0-44F0-8230-268C934FA908}" destId="{C3243352-D415-4C06-8AAC-EF44051D2C4D}" srcOrd="2" destOrd="0" parTransId="{E789080D-9D33-4CFD-BDD4-844889167B2A}" sibTransId="{7AB16ED0-DF4B-4755-B6FC-ACF31FBA5C6E}"/>
    <dgm:cxn modelId="{9B65E3CD-288B-4612-9028-22568B365D6D}" type="presOf" srcId="{C3243352-D415-4C06-8AAC-EF44051D2C4D}" destId="{1575C078-2233-4D0B-A94F-4B7946315191}" srcOrd="0" destOrd="0" presId="urn:microsoft.com/office/officeart/2008/layout/VerticalCurvedList"/>
    <dgm:cxn modelId="{89DEA06B-DD48-468C-B9DF-700B03B2A57C}" type="presOf" srcId="{045BA895-017A-40E4-93FB-558F20D647BD}" destId="{FD6A27C6-A371-48C3-BE11-D1ADBB814104}" srcOrd="0" destOrd="2" presId="urn:microsoft.com/office/officeart/2008/layout/VerticalCurvedList"/>
    <dgm:cxn modelId="{00E0C3F1-BB30-4F38-B2D9-9696E8A10D16}" srcId="{62D0D890-15D2-4509-B220-E070220E5723}" destId="{FA4F16B5-39A3-44F7-BF75-863E9B98547A}" srcOrd="0" destOrd="0" parTransId="{0683512D-F42C-49A1-A867-DEBC668EC859}" sibTransId="{0ED3D8A4-A741-4AD8-ACEA-B702E330642B}"/>
    <dgm:cxn modelId="{44064B59-ADAB-44CE-86F9-AB2A4B0D4063}" srcId="{6145328A-01D0-4C5E-B8A7-576B760BFC16}" destId="{045BA895-017A-40E4-93FB-558F20D647BD}" srcOrd="1" destOrd="0" parTransId="{8F916ACA-C488-4C5E-BDBB-FBBFA576DE4F}" sibTransId="{613096CE-1850-4C67-8E17-F0913E2E72AD}"/>
    <dgm:cxn modelId="{27027610-9AE1-4D63-82B1-F54B67E67401}" type="presOf" srcId="{6145328A-01D0-4C5E-B8A7-576B760BFC16}" destId="{FD6A27C6-A371-48C3-BE11-D1ADBB814104}" srcOrd="0" destOrd="0" presId="urn:microsoft.com/office/officeart/2008/layout/VerticalCurvedList"/>
    <dgm:cxn modelId="{4CF9A455-B903-40F5-AA9C-583A2B01C9A4}" type="presOf" srcId="{62D0D890-15D2-4509-B220-E070220E5723}" destId="{3DBC2F5A-E913-4A90-BB70-463121DEB1F6}" srcOrd="0" destOrd="0" presId="urn:microsoft.com/office/officeart/2008/layout/VerticalCurvedList"/>
    <dgm:cxn modelId="{CF0AD592-EDA3-4D37-B335-EB36C6C56418}" type="presParOf" srcId="{D801B336-7432-4EEC-A95E-EF2DBAD26708}" destId="{B705216B-5B64-49D1-8377-140653BA3AAD}" srcOrd="0" destOrd="0" presId="urn:microsoft.com/office/officeart/2008/layout/VerticalCurvedList"/>
    <dgm:cxn modelId="{40C87272-BAA0-4F6F-B57D-218DF11D4B00}" type="presParOf" srcId="{B705216B-5B64-49D1-8377-140653BA3AAD}" destId="{B8978CC0-1932-4981-A0CF-DFF6796ACB2E}" srcOrd="0" destOrd="0" presId="urn:microsoft.com/office/officeart/2008/layout/VerticalCurvedList"/>
    <dgm:cxn modelId="{B198A8EF-AA53-4AE2-8B3F-30BDB461A2A6}" type="presParOf" srcId="{B8978CC0-1932-4981-A0CF-DFF6796ACB2E}" destId="{8F1C6F3D-1817-4D76-8C40-0052EE3443FC}" srcOrd="0" destOrd="0" presId="urn:microsoft.com/office/officeart/2008/layout/VerticalCurvedList"/>
    <dgm:cxn modelId="{2CA7635A-D4EC-40D3-BAAA-EDEB6F0FEDE5}" type="presParOf" srcId="{B8978CC0-1932-4981-A0CF-DFF6796ACB2E}" destId="{21BB5796-8A8A-4C61-83AC-2AD940EB0F05}" srcOrd="1" destOrd="0" presId="urn:microsoft.com/office/officeart/2008/layout/VerticalCurvedList"/>
    <dgm:cxn modelId="{B66BC374-A1D8-4383-A760-40180ADABE38}" type="presParOf" srcId="{B8978CC0-1932-4981-A0CF-DFF6796ACB2E}" destId="{93437649-3C00-4C92-9975-9206D2E29180}" srcOrd="2" destOrd="0" presId="urn:microsoft.com/office/officeart/2008/layout/VerticalCurvedList"/>
    <dgm:cxn modelId="{11E016B1-DCF6-4336-B15C-6CF34005FDAD}" type="presParOf" srcId="{B8978CC0-1932-4981-A0CF-DFF6796ACB2E}" destId="{E82A20A0-5963-4AAE-8E27-2734C76572C1}" srcOrd="3" destOrd="0" presId="urn:microsoft.com/office/officeart/2008/layout/VerticalCurvedList"/>
    <dgm:cxn modelId="{62FA85B7-5E3A-4293-B203-9023A4C5986F}" type="presParOf" srcId="{B705216B-5B64-49D1-8377-140653BA3AAD}" destId="{FD6A27C6-A371-48C3-BE11-D1ADBB814104}" srcOrd="1" destOrd="0" presId="urn:microsoft.com/office/officeart/2008/layout/VerticalCurvedList"/>
    <dgm:cxn modelId="{E3AAD083-BC14-404E-8FF0-CD7CDA617BE9}" type="presParOf" srcId="{B705216B-5B64-49D1-8377-140653BA3AAD}" destId="{6E2B83BA-C8D2-43E7-8D57-FC782758AE0F}" srcOrd="2" destOrd="0" presId="urn:microsoft.com/office/officeart/2008/layout/VerticalCurvedList"/>
    <dgm:cxn modelId="{67E30E8E-8864-4A87-B25D-0275EC498228}" type="presParOf" srcId="{6E2B83BA-C8D2-43E7-8D57-FC782758AE0F}" destId="{D7102543-E208-406E-A550-C37E4C43B4DE}" srcOrd="0" destOrd="0" presId="urn:microsoft.com/office/officeart/2008/layout/VerticalCurvedList"/>
    <dgm:cxn modelId="{05341EFA-3527-4C02-8D1A-904F289882B6}" type="presParOf" srcId="{B705216B-5B64-49D1-8377-140653BA3AAD}" destId="{3DBC2F5A-E913-4A90-BB70-463121DEB1F6}" srcOrd="3" destOrd="0" presId="urn:microsoft.com/office/officeart/2008/layout/VerticalCurvedList"/>
    <dgm:cxn modelId="{76CA3F4D-2C8E-48E7-A6D6-F2F117C76475}" type="presParOf" srcId="{B705216B-5B64-49D1-8377-140653BA3AAD}" destId="{67B6BA77-EFD6-4120-87AD-86171ADCF9CE}" srcOrd="4" destOrd="0" presId="urn:microsoft.com/office/officeart/2008/layout/VerticalCurvedList"/>
    <dgm:cxn modelId="{E9F86D4D-E821-4355-85CA-252D4B53791F}" type="presParOf" srcId="{67B6BA77-EFD6-4120-87AD-86171ADCF9CE}" destId="{762CDEE7-AF1C-470E-95B7-8D4839430AF7}" srcOrd="0" destOrd="0" presId="urn:microsoft.com/office/officeart/2008/layout/VerticalCurvedList"/>
    <dgm:cxn modelId="{BFA05968-F3F3-4332-99C5-A0DD262F2056}" type="presParOf" srcId="{B705216B-5B64-49D1-8377-140653BA3AAD}" destId="{1575C078-2233-4D0B-A94F-4B7946315191}" srcOrd="5" destOrd="0" presId="urn:microsoft.com/office/officeart/2008/layout/VerticalCurvedList"/>
    <dgm:cxn modelId="{D3679A47-C2DD-4C0D-AB10-2E68342310DF}" type="presParOf" srcId="{B705216B-5B64-49D1-8377-140653BA3AAD}" destId="{AE88DBD0-13EF-4159-A23B-C83913A7CCE5}" srcOrd="6" destOrd="0" presId="urn:microsoft.com/office/officeart/2008/layout/VerticalCurvedList"/>
    <dgm:cxn modelId="{0B8E1CC7-85D6-4EED-9F53-DC5D6798F7F1}" type="presParOf" srcId="{AE88DBD0-13EF-4159-A23B-C83913A7CCE5}" destId="{1CCF1BE2-31D0-4B0A-BD05-B8A5CF670B6F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&#10; zmniejszenie emisji gazów cieplarnianych,&#10; zwiększenie efektywności energetycznej gospodarki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zmniejszenie emisji gazów cieplarnianych,</a:t>
          </a:r>
          <a:endParaRPr lang="pl-PL" sz="110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&#10; Poprawa efektywności energetycznej  budynków mieszkalnych, użyteczności publicznej, przedsiębiorstw&#10; Rozwój systemów ciepłowniczych (sieci, źródła wysokosprawnej kogeneracji)&#10; Podnoszenie wiedzy i świadomości mieszkańców i przedsiębiorców w zakresie efektywności energetycznej i odnawialnych źródeł energii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Poprawa efektywności energetycznej  budynków mieszkalnych, użyteczności publicznej, przedsiębiorstw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&#10; administracja rządowa/ państwowa &#10; właściciele i zarządcy budynków mieszkalnych&#10;  spółdzielnie i wspólnoty mieszkaniowe&#10; duże i średnie przedsiębiorstwa&#10; wytwórcy ciepła systemowego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administracja rządowa/ państwowa 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63845FE1-F119-43EF-82C1-544528466E13}">
      <dgm:prSet custT="1"/>
      <dgm:spPr/>
      <dgm:t>
        <a:bodyPr/>
        <a:lstStyle/>
        <a:p>
          <a:r>
            <a:rPr lang="pl-PL" sz="1100" dirty="0" smtClean="0"/>
            <a:t>zwiększenie efektywności energetycznej gospodarki</a:t>
          </a:r>
          <a:endParaRPr lang="pl-PL" sz="1100" dirty="0"/>
        </a:p>
      </dgm:t>
    </dgm:pt>
    <dgm:pt modelId="{8F776C5C-60E5-47DE-A3EE-CAD6CA2D3016}" type="parTrans" cxnId="{28C15D9E-752E-4326-B7E5-04C5A23FD4DF}">
      <dgm:prSet/>
      <dgm:spPr/>
      <dgm:t>
        <a:bodyPr/>
        <a:lstStyle/>
        <a:p>
          <a:endParaRPr lang="pl-PL"/>
        </a:p>
      </dgm:t>
    </dgm:pt>
    <dgm:pt modelId="{EB25BB32-5064-43EE-8238-5108B0EDD7F2}" type="sibTrans" cxnId="{28C15D9E-752E-4326-B7E5-04C5A23FD4DF}">
      <dgm:prSet/>
      <dgm:spPr/>
      <dgm:t>
        <a:bodyPr/>
        <a:lstStyle/>
        <a:p>
          <a:endParaRPr lang="pl-PL"/>
        </a:p>
      </dgm:t>
    </dgm:pt>
    <dgm:pt modelId="{256BE2D6-4774-4941-81DF-4DD98ECC4B9B}">
      <dgm:prSet custT="1"/>
      <dgm:spPr/>
      <dgm:t>
        <a:bodyPr/>
        <a:lstStyle/>
        <a:p>
          <a:r>
            <a:rPr lang="pl-PL" sz="1100" dirty="0" smtClean="0"/>
            <a:t>Rozwój systemów ciepłowniczych (sieci, źródła wysokosprawnej kogeneracji)</a:t>
          </a:r>
          <a:endParaRPr lang="pl-PL" sz="1100" dirty="0"/>
        </a:p>
      </dgm:t>
    </dgm:pt>
    <dgm:pt modelId="{9E9C1F19-B6FB-4887-8A8E-52B54A1E12F4}" type="parTrans" cxnId="{34E0649D-B63B-4F38-9F41-3B97BEA52F41}">
      <dgm:prSet/>
      <dgm:spPr/>
      <dgm:t>
        <a:bodyPr/>
        <a:lstStyle/>
        <a:p>
          <a:endParaRPr lang="pl-PL"/>
        </a:p>
      </dgm:t>
    </dgm:pt>
    <dgm:pt modelId="{3E20E294-CF99-4864-AB3B-C8A5FB3E03DC}" type="sibTrans" cxnId="{34E0649D-B63B-4F38-9F41-3B97BEA52F41}">
      <dgm:prSet/>
      <dgm:spPr/>
      <dgm:t>
        <a:bodyPr/>
        <a:lstStyle/>
        <a:p>
          <a:endParaRPr lang="pl-PL"/>
        </a:p>
      </dgm:t>
    </dgm:pt>
    <dgm:pt modelId="{56AF7241-8DB5-4A19-8B60-0F39D710B488}">
      <dgm:prSet custT="1"/>
      <dgm:spPr/>
      <dgm:t>
        <a:bodyPr/>
        <a:lstStyle/>
        <a:p>
          <a:r>
            <a:rPr lang="pl-PL" sz="1100" dirty="0" smtClean="0"/>
            <a:t>Podnoszenie wiedzy i świadomości mieszkańców i przedsiębiorców w zakresie efektywności energetycznej i odnawialnych źródeł energii</a:t>
          </a:r>
          <a:endParaRPr lang="pl-PL" sz="1100" dirty="0"/>
        </a:p>
      </dgm:t>
    </dgm:pt>
    <dgm:pt modelId="{6E6B2A96-8BE2-41FD-ABD7-A515363E79EB}" type="parTrans" cxnId="{76ED2E6F-CEB7-41A4-A770-0356F1DD025F}">
      <dgm:prSet/>
      <dgm:spPr/>
      <dgm:t>
        <a:bodyPr/>
        <a:lstStyle/>
        <a:p>
          <a:endParaRPr lang="pl-PL"/>
        </a:p>
      </dgm:t>
    </dgm:pt>
    <dgm:pt modelId="{5C1005BA-00C1-4DD1-B4F6-ABDAAD43B92F}" type="sibTrans" cxnId="{76ED2E6F-CEB7-41A4-A770-0356F1DD025F}">
      <dgm:prSet/>
      <dgm:spPr/>
      <dgm:t>
        <a:bodyPr/>
        <a:lstStyle/>
        <a:p>
          <a:endParaRPr lang="pl-PL"/>
        </a:p>
      </dgm:t>
    </dgm:pt>
    <dgm:pt modelId="{0604B9EC-9B46-4905-978B-E3A0A27DA8D8}">
      <dgm:prSet custT="1"/>
      <dgm:spPr/>
      <dgm:t>
        <a:bodyPr/>
        <a:lstStyle/>
        <a:p>
          <a:r>
            <a:rPr lang="pl-PL" sz="1100" dirty="0" smtClean="0"/>
            <a:t>właściciele i zarządcy budynków mieszkalnych</a:t>
          </a:r>
          <a:endParaRPr lang="pl-PL" sz="1100" u="none" dirty="0"/>
        </a:p>
      </dgm:t>
    </dgm:pt>
    <dgm:pt modelId="{0797561F-84BC-4C4B-9FBF-8A953D6EC1A8}" type="parTrans" cxnId="{AD6FBF1A-5FAF-4BA4-A8C1-CE914D5769F6}">
      <dgm:prSet/>
      <dgm:spPr/>
      <dgm:t>
        <a:bodyPr/>
        <a:lstStyle/>
        <a:p>
          <a:endParaRPr lang="pl-PL"/>
        </a:p>
      </dgm:t>
    </dgm:pt>
    <dgm:pt modelId="{F7CBC947-3851-4C71-931B-ACDB7ED22488}" type="sibTrans" cxnId="{AD6FBF1A-5FAF-4BA4-A8C1-CE914D5769F6}">
      <dgm:prSet/>
      <dgm:spPr/>
      <dgm:t>
        <a:bodyPr/>
        <a:lstStyle/>
        <a:p>
          <a:endParaRPr lang="pl-PL"/>
        </a:p>
      </dgm:t>
    </dgm:pt>
    <dgm:pt modelId="{5D242AF8-3B30-41CD-BDF4-2CB80B2DE3A5}">
      <dgm:prSet custT="1"/>
      <dgm:spPr/>
      <dgm:t>
        <a:bodyPr/>
        <a:lstStyle/>
        <a:p>
          <a:r>
            <a:rPr lang="pl-PL" sz="1100" dirty="0" smtClean="0"/>
            <a:t>duże i średnie przedsiębiorstwa</a:t>
          </a:r>
          <a:endParaRPr lang="pl-PL" sz="1100" u="none" dirty="0"/>
        </a:p>
      </dgm:t>
    </dgm:pt>
    <dgm:pt modelId="{BBE9E6D7-C24E-4EA3-B161-966BC973F052}" type="parTrans" cxnId="{6959FE5A-B490-4939-A6B1-BB274EE3DF1A}">
      <dgm:prSet/>
      <dgm:spPr/>
      <dgm:t>
        <a:bodyPr/>
        <a:lstStyle/>
        <a:p>
          <a:endParaRPr lang="pl-PL"/>
        </a:p>
      </dgm:t>
    </dgm:pt>
    <dgm:pt modelId="{9F136E84-8699-4BEA-AB05-D46DD5A9FBAB}" type="sibTrans" cxnId="{6959FE5A-B490-4939-A6B1-BB274EE3DF1A}">
      <dgm:prSet/>
      <dgm:spPr/>
      <dgm:t>
        <a:bodyPr/>
        <a:lstStyle/>
        <a:p>
          <a:endParaRPr lang="pl-PL"/>
        </a:p>
      </dgm:t>
    </dgm:pt>
    <dgm:pt modelId="{6D3BFE3F-499C-499C-8331-F4D7C4748BA0}">
      <dgm:prSet custT="1"/>
      <dgm:spPr/>
      <dgm:t>
        <a:bodyPr/>
        <a:lstStyle/>
        <a:p>
          <a:r>
            <a:rPr lang="pl-PL" sz="1100" dirty="0" smtClean="0"/>
            <a:t>wytwórcy ciepła systemowego</a:t>
          </a:r>
          <a:endParaRPr lang="pl-PL" sz="1100" u="none" dirty="0"/>
        </a:p>
      </dgm:t>
    </dgm:pt>
    <dgm:pt modelId="{892E6760-971E-4360-A0B0-6CE50A6D6DFD}" type="parTrans" cxnId="{0660687D-BDF6-41BB-818A-A48FD6FCC173}">
      <dgm:prSet/>
      <dgm:spPr/>
      <dgm:t>
        <a:bodyPr/>
        <a:lstStyle/>
        <a:p>
          <a:endParaRPr lang="pl-PL"/>
        </a:p>
      </dgm:t>
    </dgm:pt>
    <dgm:pt modelId="{16BF0416-9E10-46BB-B030-5F64CC415C4D}" type="sibTrans" cxnId="{0660687D-BDF6-41BB-818A-A48FD6FCC173}">
      <dgm:prSet/>
      <dgm:spPr/>
      <dgm:t>
        <a:bodyPr/>
        <a:lstStyle/>
        <a:p>
          <a:endParaRPr lang="pl-PL"/>
        </a:p>
      </dgm:t>
    </dgm:pt>
    <dgm:pt modelId="{B210B5AB-6190-49FC-8746-18806D10DC57}">
      <dgm:prSet custT="1"/>
      <dgm:spPr/>
      <dgm:t>
        <a:bodyPr/>
        <a:lstStyle/>
        <a:p>
          <a:r>
            <a:rPr lang="pl-PL" sz="1100" dirty="0" smtClean="0"/>
            <a:t> spółdzielnie i wspólnoty mieszkaniowe</a:t>
          </a:r>
        </a:p>
      </dgm:t>
    </dgm:pt>
    <dgm:pt modelId="{0EB86023-350D-4C38-BFA0-261E73E08AE6}" type="parTrans" cxnId="{522EBA3D-02E4-401B-88CC-3A5321BFF27D}">
      <dgm:prSet/>
      <dgm:spPr/>
      <dgm:t>
        <a:bodyPr/>
        <a:lstStyle/>
        <a:p>
          <a:endParaRPr lang="pl-PL"/>
        </a:p>
      </dgm:t>
    </dgm:pt>
    <dgm:pt modelId="{BBADF37E-6ABB-4BBF-9D6C-C9A8C460F489}" type="sibTrans" cxnId="{522EBA3D-02E4-401B-88CC-3A5321BFF27D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X="2895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54341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X="-2895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959FE5A-B490-4939-A6B1-BB274EE3DF1A}" srcId="{BEA4D9C4-C397-4F4C-B9BB-BBFF1BD1F017}" destId="{5D242AF8-3B30-41CD-BDF4-2CB80B2DE3A5}" srcOrd="3" destOrd="0" parTransId="{BBE9E6D7-C24E-4EA3-B161-966BC973F052}" sibTransId="{9F136E84-8699-4BEA-AB05-D46DD5A9FBAB}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08E67CA8-7D97-4025-8C57-F3AA57D528C7}" type="presOf" srcId="{64842E16-E8C9-40F1-A6DD-6DDD471974E5}" destId="{CF846906-DA4F-40AF-8F20-F8A25BF35357}" srcOrd="0" destOrd="0" presId="urn:microsoft.com/office/officeart/2008/layout/PictureLineup"/>
    <dgm:cxn modelId="{4C960746-5796-49DE-BB4E-681676A4C413}" type="presOf" srcId="{60C24DB4-0838-479F-B6CD-B7251AFE711D}" destId="{08A0AFA4-C683-4A78-9C37-86DA3BB72486}" srcOrd="0" destOrd="1" presId="urn:microsoft.com/office/officeart/2008/layout/PictureLineup"/>
    <dgm:cxn modelId="{34E0649D-B63B-4F38-9F41-3B97BEA52F41}" srcId="{64842E16-E8C9-40F1-A6DD-6DDD471974E5}" destId="{256BE2D6-4774-4941-81DF-4DD98ECC4B9B}" srcOrd="1" destOrd="0" parTransId="{9E9C1F19-B6FB-4887-8A8E-52B54A1E12F4}" sibTransId="{3E20E294-CF99-4864-AB3B-C8A5FB3E03DC}"/>
    <dgm:cxn modelId="{F4F1D55A-983D-4157-98C2-781931D4A4CB}" type="presOf" srcId="{5D242AF8-3B30-41CD-BDF4-2CB80B2DE3A5}" destId="{08A0AFA4-C683-4A78-9C37-86DA3BB72486}" srcOrd="0" destOrd="4" presId="urn:microsoft.com/office/officeart/2008/layout/PictureLineup"/>
    <dgm:cxn modelId="{BC01B416-4792-425D-BEEA-886D6E32C0A2}" type="presOf" srcId="{0604B9EC-9B46-4905-978B-E3A0A27DA8D8}" destId="{08A0AFA4-C683-4A78-9C37-86DA3BB72486}" srcOrd="0" destOrd="2" presId="urn:microsoft.com/office/officeart/2008/layout/PictureLineup"/>
    <dgm:cxn modelId="{28C00356-BB2F-46B8-AAA8-87DA0E7FE570}" type="presOf" srcId="{FFE8E545-0C2C-41A6-9D74-E7670FD320A0}" destId="{4F7A5458-AC17-403A-AF8D-0267FE5B687B}" srcOrd="0" destOrd="1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07CD2511-10EF-47A6-BE40-47BCE9EDE3DC}" type="presOf" srcId="{BEA4D9C4-C397-4F4C-B9BB-BBFF1BD1F017}" destId="{08A0AFA4-C683-4A78-9C37-86DA3BB72486}" srcOrd="0" destOrd="0" presId="urn:microsoft.com/office/officeart/2008/layout/PictureLineup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526BCF3F-ED21-4E7B-A04A-C8DA02D9CD53}" type="presOf" srcId="{56AF7241-8DB5-4A19-8B60-0F39D710B488}" destId="{CF846906-DA4F-40AF-8F20-F8A25BF35357}" srcOrd="0" destOrd="3" presId="urn:microsoft.com/office/officeart/2008/layout/PictureLineup"/>
    <dgm:cxn modelId="{76ED2E6F-CEB7-41A4-A770-0356F1DD025F}" srcId="{64842E16-E8C9-40F1-A6DD-6DDD471974E5}" destId="{56AF7241-8DB5-4A19-8B60-0F39D710B488}" srcOrd="2" destOrd="0" parTransId="{6E6B2A96-8BE2-41FD-ABD7-A515363E79EB}" sibTransId="{5C1005BA-00C1-4DD1-B4F6-ABDAAD43B92F}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2C15D476-3394-4F21-B652-027C54BA4D57}" type="presOf" srcId="{478B9233-59F0-451D-A9C7-0F390A137269}" destId="{98AC6A90-23AF-4112-BA46-5BA17A794422}" srcOrd="0" destOrd="0" presId="urn:microsoft.com/office/officeart/2008/layout/PictureLineup"/>
    <dgm:cxn modelId="{AA91F6B9-F1A0-41DF-B6FB-469D5A23B67C}" type="presOf" srcId="{B210B5AB-6190-49FC-8746-18806D10DC57}" destId="{08A0AFA4-C683-4A78-9C37-86DA3BB72486}" srcOrd="0" destOrd="3" presId="urn:microsoft.com/office/officeart/2008/layout/PictureLineup"/>
    <dgm:cxn modelId="{522EBA3D-02E4-401B-88CC-3A5321BFF27D}" srcId="{BEA4D9C4-C397-4F4C-B9BB-BBFF1BD1F017}" destId="{B210B5AB-6190-49FC-8746-18806D10DC57}" srcOrd="2" destOrd="0" parTransId="{0EB86023-350D-4C38-BFA0-261E73E08AE6}" sibTransId="{BBADF37E-6ABB-4BBF-9D6C-C9A8C460F489}"/>
    <dgm:cxn modelId="{0E1B16A8-A93C-49A7-8C2B-169C5C54DEA8}" type="presOf" srcId="{4C700353-9D48-4BE6-9F46-7ACA22DF783D}" destId="{4F7A5458-AC17-403A-AF8D-0267FE5B687B}" srcOrd="0" destOrd="0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6F0A31A5-92D2-405A-918D-D5EE840F6E24}" type="presOf" srcId="{63845FE1-F119-43EF-82C1-544528466E13}" destId="{4F7A5458-AC17-403A-AF8D-0267FE5B687B}" srcOrd="0" destOrd="2" presId="urn:microsoft.com/office/officeart/2008/layout/PictureLineup"/>
    <dgm:cxn modelId="{28C15D9E-752E-4326-B7E5-04C5A23FD4DF}" srcId="{4C700353-9D48-4BE6-9F46-7ACA22DF783D}" destId="{63845FE1-F119-43EF-82C1-544528466E13}" srcOrd="1" destOrd="0" parTransId="{8F776C5C-60E5-47DE-A3EE-CAD6CA2D3016}" sibTransId="{EB25BB32-5064-43EE-8238-5108B0EDD7F2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AD6FBF1A-5FAF-4BA4-A8C1-CE914D5769F6}" srcId="{BEA4D9C4-C397-4F4C-B9BB-BBFF1BD1F017}" destId="{0604B9EC-9B46-4905-978B-E3A0A27DA8D8}" srcOrd="1" destOrd="0" parTransId="{0797561F-84BC-4C4B-9FBF-8A953D6EC1A8}" sibTransId="{F7CBC947-3851-4C71-931B-ACDB7ED22488}"/>
    <dgm:cxn modelId="{6E4B227F-3B1A-4A31-82F1-345AA97C6812}" type="presOf" srcId="{6D3BFE3F-499C-499C-8331-F4D7C4748BA0}" destId="{08A0AFA4-C683-4A78-9C37-86DA3BB72486}" srcOrd="0" destOrd="5" presId="urn:microsoft.com/office/officeart/2008/layout/PictureLineup"/>
    <dgm:cxn modelId="{530381AE-8818-4F1E-A296-8FECC31F1706}" type="presOf" srcId="{256BE2D6-4774-4941-81DF-4DD98ECC4B9B}" destId="{CF846906-DA4F-40AF-8F20-F8A25BF35357}" srcOrd="0" destOrd="2" presId="urn:microsoft.com/office/officeart/2008/layout/PictureLineup"/>
    <dgm:cxn modelId="{0660687D-BDF6-41BB-818A-A48FD6FCC173}" srcId="{BEA4D9C4-C397-4F4C-B9BB-BBFF1BD1F017}" destId="{6D3BFE3F-499C-499C-8331-F4D7C4748BA0}" srcOrd="4" destOrd="0" parTransId="{892E6760-971E-4360-A0B0-6CE50A6D6DFD}" sibTransId="{16BF0416-9E10-46BB-B030-5F64CC415C4D}"/>
    <dgm:cxn modelId="{249D5C0D-D578-4332-B737-01867472F7D9}" type="presOf" srcId="{78064379-68B4-4B0D-B7C5-B58DD10650A7}" destId="{CF846906-DA4F-40AF-8F20-F8A25BF35357}" srcOrd="0" destOrd="1" presId="urn:microsoft.com/office/officeart/2008/layout/PictureLineup"/>
    <dgm:cxn modelId="{1BD53408-53BE-48F8-B8CC-779D9B1D0FD9}" type="presParOf" srcId="{98AC6A90-23AF-4112-BA46-5BA17A794422}" destId="{7C214683-F921-4359-8CA1-F9E804EA6430}" srcOrd="0" destOrd="0" presId="urn:microsoft.com/office/officeart/2008/layout/PictureLineup"/>
    <dgm:cxn modelId="{9F340846-6594-473B-9C82-6788C9771946}" type="presParOf" srcId="{7C214683-F921-4359-8CA1-F9E804EA6430}" destId="{CF1CA484-1B8E-4769-B145-91E84599FDF4}" srcOrd="0" destOrd="0" presId="urn:microsoft.com/office/officeart/2008/layout/PictureLineup"/>
    <dgm:cxn modelId="{490B0EF7-C688-4BFB-B55B-A98D98A6B96E}" type="presParOf" srcId="{7C214683-F921-4359-8CA1-F9E804EA6430}" destId="{54C00B3B-18BF-4DE0-A933-2C2B2869BD81}" srcOrd="1" destOrd="0" presId="urn:microsoft.com/office/officeart/2008/layout/PictureLineup"/>
    <dgm:cxn modelId="{E17866A8-4FC0-4931-94B6-5485A6AACD4B}" type="presParOf" srcId="{7C214683-F921-4359-8CA1-F9E804EA6430}" destId="{4F7A5458-AC17-403A-AF8D-0267FE5B687B}" srcOrd="2" destOrd="0" presId="urn:microsoft.com/office/officeart/2008/layout/PictureLineup"/>
    <dgm:cxn modelId="{C7E5EF27-28A4-465E-A384-B34D15203E87}" type="presParOf" srcId="{98AC6A90-23AF-4112-BA46-5BA17A794422}" destId="{04D3F071-6A69-4CA2-82B4-752AE98A37AC}" srcOrd="1" destOrd="0" presId="urn:microsoft.com/office/officeart/2008/layout/PictureLineup"/>
    <dgm:cxn modelId="{DABFEAD3-BA76-4C32-AA61-112A304D8DE6}" type="presParOf" srcId="{98AC6A90-23AF-4112-BA46-5BA17A794422}" destId="{E57A06CF-B237-4DDB-9265-23C42E03355A}" srcOrd="2" destOrd="0" presId="urn:microsoft.com/office/officeart/2008/layout/PictureLineup"/>
    <dgm:cxn modelId="{97E2223C-C0E9-4FAC-BC17-76393F90089C}" type="presParOf" srcId="{E57A06CF-B237-4DDB-9265-23C42E03355A}" destId="{3AAF8E9D-EDD9-4AEB-B5FE-43524BA60FDE}" srcOrd="0" destOrd="0" presId="urn:microsoft.com/office/officeart/2008/layout/PictureLineup"/>
    <dgm:cxn modelId="{C811B79F-D756-47C2-A257-B7DE56DF6500}" type="presParOf" srcId="{E57A06CF-B237-4DDB-9265-23C42E03355A}" destId="{30CC36A0-C927-44A3-9115-AABE031979A7}" srcOrd="1" destOrd="0" presId="urn:microsoft.com/office/officeart/2008/layout/PictureLineup"/>
    <dgm:cxn modelId="{29BAD9CB-7EE4-4CB1-B8E7-DF189B08F0CF}" type="presParOf" srcId="{E57A06CF-B237-4DDB-9265-23C42E03355A}" destId="{CF846906-DA4F-40AF-8F20-F8A25BF35357}" srcOrd="2" destOrd="0" presId="urn:microsoft.com/office/officeart/2008/layout/PictureLineup"/>
    <dgm:cxn modelId="{9278336B-5FB6-42A2-B8A9-9840B5ADF278}" type="presParOf" srcId="{98AC6A90-23AF-4112-BA46-5BA17A794422}" destId="{BF36EB59-CBEE-4927-8E67-948E5520447B}" srcOrd="3" destOrd="0" presId="urn:microsoft.com/office/officeart/2008/layout/PictureLineup"/>
    <dgm:cxn modelId="{CDEBB231-3E87-4209-9212-017475452521}" type="presParOf" srcId="{98AC6A90-23AF-4112-BA46-5BA17A794422}" destId="{837FDBE4-07CB-4545-B2B7-13F0C38FAD92}" srcOrd="4" destOrd="0" presId="urn:microsoft.com/office/officeart/2008/layout/PictureLineup"/>
    <dgm:cxn modelId="{5291A395-BC25-40AC-86BF-02F09719CF44}" type="presParOf" srcId="{837FDBE4-07CB-4545-B2B7-13F0C38FAD92}" destId="{48C318C0-856E-4845-B4CE-F65B50639136}" srcOrd="0" destOrd="0" presId="urn:microsoft.com/office/officeart/2008/layout/PictureLineup"/>
    <dgm:cxn modelId="{88029B29-61C6-45E5-A6C2-E0A02BDBA4EE}" type="presParOf" srcId="{837FDBE4-07CB-4545-B2B7-13F0C38FAD92}" destId="{CF5116BF-AE2C-4097-840F-C39487C87A9C}" srcOrd="1" destOrd="0" presId="urn:microsoft.com/office/officeart/2008/layout/PictureLineup"/>
    <dgm:cxn modelId="{A330B754-1CF5-4B3B-9F85-D9CDD93FE0A1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&#10; Redukcja emisji CO2&#10; Transformacja energetyczna w kierunku zielonej gospodarki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Redukcja emisji CO2</a:t>
          </a:r>
          <a:endParaRPr lang="pl-PL" sz="110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&#10; Instalacje do produkcji energii elektrycznej, ciepła oraz paliw alternatywnych z odnawialnych źródeł &#10; Sieci elektroenergetyczne umożliwiające przyłączenie instalacji oze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Instalacje do produkcji energii elektrycznej, ciepła oraz paliw alternatywnych z odnawialnych źródeł 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&#10; podmioty uprawnione do wytwarzania energii , &#10; przedsiębiorstwa zajmujące się przesyłem i dystrybucją energii,&#10; właściciele domów jednorodzinnych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podmioty uprawnione do wytwarzania energii , 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99BEB97C-76FF-47DD-B92C-5D50F13E51B4}">
      <dgm:prSet custT="1"/>
      <dgm:spPr/>
      <dgm:t>
        <a:bodyPr/>
        <a:lstStyle/>
        <a:p>
          <a:r>
            <a:rPr lang="pl-PL" sz="1100" dirty="0" smtClean="0"/>
            <a:t>Transformacja energetyczna w kierunku zielonej gospodarki</a:t>
          </a:r>
          <a:endParaRPr lang="pl-PL" sz="1100" dirty="0"/>
        </a:p>
      </dgm:t>
    </dgm:pt>
    <dgm:pt modelId="{939CBD31-8840-4B56-848A-313873FC9129}" type="parTrans" cxnId="{5D7F9F52-2E59-42EE-808A-0D85436CE6CC}">
      <dgm:prSet/>
      <dgm:spPr/>
      <dgm:t>
        <a:bodyPr/>
        <a:lstStyle/>
        <a:p>
          <a:endParaRPr lang="pl-PL"/>
        </a:p>
      </dgm:t>
    </dgm:pt>
    <dgm:pt modelId="{5CE0BE21-226F-48FF-8BEE-D90D242F711E}" type="sibTrans" cxnId="{5D7F9F52-2E59-42EE-808A-0D85436CE6CC}">
      <dgm:prSet/>
      <dgm:spPr/>
      <dgm:t>
        <a:bodyPr/>
        <a:lstStyle/>
        <a:p>
          <a:endParaRPr lang="pl-PL"/>
        </a:p>
      </dgm:t>
    </dgm:pt>
    <dgm:pt modelId="{AE51FE65-C6CF-4154-B1F8-1B65799A292E}">
      <dgm:prSet custT="1"/>
      <dgm:spPr/>
      <dgm:t>
        <a:bodyPr/>
        <a:lstStyle/>
        <a:p>
          <a:r>
            <a:rPr lang="pl-PL" sz="1100" dirty="0" smtClean="0"/>
            <a:t>Sieci elektroenergetyczne umożliwiające przyłączenie instalacji </a:t>
          </a:r>
          <a:r>
            <a:rPr lang="pl-PL" sz="1100" dirty="0" err="1" smtClean="0"/>
            <a:t>oze</a:t>
          </a:r>
          <a:endParaRPr lang="pl-PL" sz="1100" dirty="0"/>
        </a:p>
      </dgm:t>
    </dgm:pt>
    <dgm:pt modelId="{2E2D992B-DDAC-4173-ACBD-4C27B186C949}" type="parTrans" cxnId="{43A92420-4EDA-4100-A74A-339EE8BF7D12}">
      <dgm:prSet/>
      <dgm:spPr/>
      <dgm:t>
        <a:bodyPr/>
        <a:lstStyle/>
        <a:p>
          <a:endParaRPr lang="pl-PL"/>
        </a:p>
      </dgm:t>
    </dgm:pt>
    <dgm:pt modelId="{8EEE4F8E-6DD1-4372-A4CB-6105D7B59525}" type="sibTrans" cxnId="{43A92420-4EDA-4100-A74A-339EE8BF7D12}">
      <dgm:prSet/>
      <dgm:spPr/>
      <dgm:t>
        <a:bodyPr/>
        <a:lstStyle/>
        <a:p>
          <a:endParaRPr lang="pl-PL"/>
        </a:p>
      </dgm:t>
    </dgm:pt>
    <dgm:pt modelId="{E956E0E6-CE8E-48C1-98EA-808D53C3AC66}">
      <dgm:prSet custT="1"/>
      <dgm:spPr/>
      <dgm:t>
        <a:bodyPr/>
        <a:lstStyle/>
        <a:p>
          <a:r>
            <a:rPr lang="pl-PL" sz="1100" dirty="0" smtClean="0"/>
            <a:t>przedsiębiorstwa zajmujące się </a:t>
          </a:r>
          <a:r>
            <a:rPr lang="pl-PL" sz="1100" dirty="0" err="1" smtClean="0"/>
            <a:t>przesyłem</a:t>
          </a:r>
          <a:r>
            <a:rPr lang="pl-PL" sz="1100" dirty="0" smtClean="0"/>
            <a:t> i dystrybucją energii,</a:t>
          </a:r>
          <a:endParaRPr lang="pl-PL" sz="1100" u="none" dirty="0"/>
        </a:p>
      </dgm:t>
    </dgm:pt>
    <dgm:pt modelId="{AC201082-10F7-4AD6-B59E-3E6BEDB989E9}" type="parTrans" cxnId="{AD4980FB-403A-428B-91B6-9AB1E5E21276}">
      <dgm:prSet/>
      <dgm:spPr/>
      <dgm:t>
        <a:bodyPr/>
        <a:lstStyle/>
        <a:p>
          <a:endParaRPr lang="pl-PL"/>
        </a:p>
      </dgm:t>
    </dgm:pt>
    <dgm:pt modelId="{70DEC40D-8B2D-4ABE-9A44-449DDA4B4ACB}" type="sibTrans" cxnId="{AD4980FB-403A-428B-91B6-9AB1E5E21276}">
      <dgm:prSet/>
      <dgm:spPr/>
      <dgm:t>
        <a:bodyPr/>
        <a:lstStyle/>
        <a:p>
          <a:endParaRPr lang="pl-PL"/>
        </a:p>
      </dgm:t>
    </dgm:pt>
    <dgm:pt modelId="{7F9C1C04-508D-4004-BF83-300BE411EFF1}">
      <dgm:prSet custT="1"/>
      <dgm:spPr/>
      <dgm:t>
        <a:bodyPr/>
        <a:lstStyle/>
        <a:p>
          <a:r>
            <a:rPr lang="pl-PL" sz="1100" dirty="0" smtClean="0"/>
            <a:t>właściciele domów jednorodzinnych</a:t>
          </a:r>
          <a:endParaRPr lang="pl-PL" sz="1100" u="none" dirty="0"/>
        </a:p>
      </dgm:t>
    </dgm:pt>
    <dgm:pt modelId="{836DE600-2B4E-4A19-B392-39328904286D}" type="parTrans" cxnId="{B10A2C3F-E1A8-46B6-8995-690DC612E873}">
      <dgm:prSet/>
      <dgm:spPr/>
      <dgm:t>
        <a:bodyPr/>
        <a:lstStyle/>
        <a:p>
          <a:endParaRPr lang="pl-PL"/>
        </a:p>
      </dgm:t>
    </dgm:pt>
    <dgm:pt modelId="{EBE36328-DF51-4195-AE7A-1A90C02426A7}" type="sibTrans" cxnId="{B10A2C3F-E1A8-46B6-8995-690DC612E873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X="2895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54341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X="-2895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D7F9F52-2E59-42EE-808A-0D85436CE6CC}" srcId="{4C700353-9D48-4BE6-9F46-7ACA22DF783D}" destId="{99BEB97C-76FF-47DD-B92C-5D50F13E51B4}" srcOrd="1" destOrd="0" parTransId="{939CBD31-8840-4B56-848A-313873FC9129}" sibTransId="{5CE0BE21-226F-48FF-8BEE-D90D242F711E}"/>
    <dgm:cxn modelId="{6BAB2622-4D4F-4032-A2FF-D530998BD47D}" type="presOf" srcId="{4C700353-9D48-4BE6-9F46-7ACA22DF783D}" destId="{4F7A5458-AC17-403A-AF8D-0267FE5B687B}" srcOrd="0" destOrd="0" presId="urn:microsoft.com/office/officeart/2008/layout/PictureLineup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725C8902-93B6-4FD6-9DA5-5D4ED805C214}" type="presOf" srcId="{78064379-68B4-4B0D-B7C5-B58DD10650A7}" destId="{CF846906-DA4F-40AF-8F20-F8A25BF35357}" srcOrd="0" destOrd="1" presId="urn:microsoft.com/office/officeart/2008/layout/PictureLineup"/>
    <dgm:cxn modelId="{685441F0-CDD6-4CB2-8AD5-659E09CC6C87}" type="presOf" srcId="{BEA4D9C4-C397-4F4C-B9BB-BBFF1BD1F017}" destId="{08A0AFA4-C683-4A78-9C37-86DA3BB72486}" srcOrd="0" destOrd="0" presId="urn:microsoft.com/office/officeart/2008/layout/PictureLineup"/>
    <dgm:cxn modelId="{F60730BD-E335-4BFF-B819-C877ACB3BBA4}" type="presOf" srcId="{AE51FE65-C6CF-4154-B1F8-1B65799A292E}" destId="{CF846906-DA4F-40AF-8F20-F8A25BF35357}" srcOrd="0" destOrd="2" presId="urn:microsoft.com/office/officeart/2008/layout/PictureLineup"/>
    <dgm:cxn modelId="{DC2761A9-2528-4CED-97B9-97DE72108720}" type="presOf" srcId="{478B9233-59F0-451D-A9C7-0F390A137269}" destId="{98AC6A90-23AF-4112-BA46-5BA17A794422}" srcOrd="0" destOrd="0" presId="urn:microsoft.com/office/officeart/2008/layout/PictureLineup"/>
    <dgm:cxn modelId="{33FBBE5E-5C0E-42D0-BC81-9F76F683506C}" type="presOf" srcId="{60C24DB4-0838-479F-B6CD-B7251AFE711D}" destId="{08A0AFA4-C683-4A78-9C37-86DA3BB72486}" srcOrd="0" destOrd="1" presId="urn:microsoft.com/office/officeart/2008/layout/PictureLineup"/>
    <dgm:cxn modelId="{3CF2EC54-62DA-41CC-B052-A875926D8389}" type="presOf" srcId="{99BEB97C-76FF-47DD-B92C-5D50F13E51B4}" destId="{4F7A5458-AC17-403A-AF8D-0267FE5B687B}" srcOrd="0" destOrd="2" presId="urn:microsoft.com/office/officeart/2008/layout/PictureLineup"/>
    <dgm:cxn modelId="{43A92420-4EDA-4100-A74A-339EE8BF7D12}" srcId="{64842E16-E8C9-40F1-A6DD-6DDD471974E5}" destId="{AE51FE65-C6CF-4154-B1F8-1B65799A292E}" srcOrd="1" destOrd="0" parTransId="{2E2D992B-DDAC-4173-ACBD-4C27B186C949}" sibTransId="{8EEE4F8E-6DD1-4372-A4CB-6105D7B59525}"/>
    <dgm:cxn modelId="{F7222EBB-2DED-48B2-937E-41AA7865D405}" type="presOf" srcId="{FFE8E545-0C2C-41A6-9D74-E7670FD320A0}" destId="{4F7A5458-AC17-403A-AF8D-0267FE5B687B}" srcOrd="0" destOrd="1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B10A2C3F-E1A8-46B6-8995-690DC612E873}" srcId="{BEA4D9C4-C397-4F4C-B9BB-BBFF1BD1F017}" destId="{7F9C1C04-508D-4004-BF83-300BE411EFF1}" srcOrd="2" destOrd="0" parTransId="{836DE600-2B4E-4A19-B392-39328904286D}" sibTransId="{EBE36328-DF51-4195-AE7A-1A90C02426A7}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D6736639-3AE5-4955-8D33-2CB1D09B0ADE}" type="presOf" srcId="{E956E0E6-CE8E-48C1-98EA-808D53C3AC66}" destId="{08A0AFA4-C683-4A78-9C37-86DA3BB72486}" srcOrd="0" destOrd="2" presId="urn:microsoft.com/office/officeart/2008/layout/PictureLineup"/>
    <dgm:cxn modelId="{CD2B86FC-6AC7-4F18-81B1-F7408E5EB834}" type="presOf" srcId="{64842E16-E8C9-40F1-A6DD-6DDD471974E5}" destId="{CF846906-DA4F-40AF-8F20-F8A25BF35357}" srcOrd="0" destOrd="0" presId="urn:microsoft.com/office/officeart/2008/layout/PictureLineup"/>
    <dgm:cxn modelId="{AD4980FB-403A-428B-91B6-9AB1E5E21276}" srcId="{BEA4D9C4-C397-4F4C-B9BB-BBFF1BD1F017}" destId="{E956E0E6-CE8E-48C1-98EA-808D53C3AC66}" srcOrd="1" destOrd="0" parTransId="{AC201082-10F7-4AD6-B59E-3E6BEDB989E9}" sibTransId="{70DEC40D-8B2D-4ABE-9A44-449DDA4B4ACB}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BBE3BA63-E26C-4541-9D72-7365BF6B3C3B}" type="presOf" srcId="{7F9C1C04-508D-4004-BF83-300BE411EFF1}" destId="{08A0AFA4-C683-4A78-9C37-86DA3BB72486}" srcOrd="0" destOrd="3" presId="urn:microsoft.com/office/officeart/2008/layout/PictureLineup"/>
    <dgm:cxn modelId="{FACF959F-F2BC-4B50-9AAA-60A5F3E678DE}" type="presParOf" srcId="{98AC6A90-23AF-4112-BA46-5BA17A794422}" destId="{7C214683-F921-4359-8CA1-F9E804EA6430}" srcOrd="0" destOrd="0" presId="urn:microsoft.com/office/officeart/2008/layout/PictureLineup"/>
    <dgm:cxn modelId="{E51A0EA2-2A7A-4535-9FDE-5C934EC9DF19}" type="presParOf" srcId="{7C214683-F921-4359-8CA1-F9E804EA6430}" destId="{CF1CA484-1B8E-4769-B145-91E84599FDF4}" srcOrd="0" destOrd="0" presId="urn:microsoft.com/office/officeart/2008/layout/PictureLineup"/>
    <dgm:cxn modelId="{9CC2320D-A4D7-40A0-841D-92E7FBF263B0}" type="presParOf" srcId="{7C214683-F921-4359-8CA1-F9E804EA6430}" destId="{54C00B3B-18BF-4DE0-A933-2C2B2869BD81}" srcOrd="1" destOrd="0" presId="urn:microsoft.com/office/officeart/2008/layout/PictureLineup"/>
    <dgm:cxn modelId="{30208DF5-38E6-48C0-9714-0A0BA2515A95}" type="presParOf" srcId="{7C214683-F921-4359-8CA1-F9E804EA6430}" destId="{4F7A5458-AC17-403A-AF8D-0267FE5B687B}" srcOrd="2" destOrd="0" presId="urn:microsoft.com/office/officeart/2008/layout/PictureLineup"/>
    <dgm:cxn modelId="{6672A933-04C4-49C6-9576-6B68A9146FA5}" type="presParOf" srcId="{98AC6A90-23AF-4112-BA46-5BA17A794422}" destId="{04D3F071-6A69-4CA2-82B4-752AE98A37AC}" srcOrd="1" destOrd="0" presId="urn:microsoft.com/office/officeart/2008/layout/PictureLineup"/>
    <dgm:cxn modelId="{BBACD48C-3C58-4C0A-B394-E3A6AEF2BD9D}" type="presParOf" srcId="{98AC6A90-23AF-4112-BA46-5BA17A794422}" destId="{E57A06CF-B237-4DDB-9265-23C42E03355A}" srcOrd="2" destOrd="0" presId="urn:microsoft.com/office/officeart/2008/layout/PictureLineup"/>
    <dgm:cxn modelId="{A658ED81-757B-4DA9-932F-C28959BC93CE}" type="presParOf" srcId="{E57A06CF-B237-4DDB-9265-23C42E03355A}" destId="{3AAF8E9D-EDD9-4AEB-B5FE-43524BA60FDE}" srcOrd="0" destOrd="0" presId="urn:microsoft.com/office/officeart/2008/layout/PictureLineup"/>
    <dgm:cxn modelId="{44F53909-C088-4E84-B929-E2499D0C8B11}" type="presParOf" srcId="{E57A06CF-B237-4DDB-9265-23C42E03355A}" destId="{30CC36A0-C927-44A3-9115-AABE031979A7}" srcOrd="1" destOrd="0" presId="urn:microsoft.com/office/officeart/2008/layout/PictureLineup"/>
    <dgm:cxn modelId="{70C49F6F-FE44-4025-AEEF-605A62FF5ED8}" type="presParOf" srcId="{E57A06CF-B237-4DDB-9265-23C42E03355A}" destId="{CF846906-DA4F-40AF-8F20-F8A25BF35357}" srcOrd="2" destOrd="0" presId="urn:microsoft.com/office/officeart/2008/layout/PictureLineup"/>
    <dgm:cxn modelId="{B80A51BA-CF2A-4F0E-8EB2-3C6F668DF2D4}" type="presParOf" srcId="{98AC6A90-23AF-4112-BA46-5BA17A794422}" destId="{BF36EB59-CBEE-4927-8E67-948E5520447B}" srcOrd="3" destOrd="0" presId="urn:microsoft.com/office/officeart/2008/layout/PictureLineup"/>
    <dgm:cxn modelId="{D789F20F-EE2A-430F-8613-5601E94C6D4D}" type="presParOf" srcId="{98AC6A90-23AF-4112-BA46-5BA17A794422}" destId="{837FDBE4-07CB-4545-B2B7-13F0C38FAD92}" srcOrd="4" destOrd="0" presId="urn:microsoft.com/office/officeart/2008/layout/PictureLineup"/>
    <dgm:cxn modelId="{5D0777EE-3C4A-49A0-B464-36333FB79B13}" type="presParOf" srcId="{837FDBE4-07CB-4545-B2B7-13F0C38FAD92}" destId="{48C318C0-856E-4845-B4CE-F65B50639136}" srcOrd="0" destOrd="0" presId="urn:microsoft.com/office/officeart/2008/layout/PictureLineup"/>
    <dgm:cxn modelId="{946B9B69-1A5A-490C-A0E4-AEC86D2E6D1B}" type="presParOf" srcId="{837FDBE4-07CB-4545-B2B7-13F0C38FAD92}" destId="{CF5116BF-AE2C-4097-840F-C39487C87A9C}" srcOrd="1" destOrd="0" presId="urn:microsoft.com/office/officeart/2008/layout/PictureLineup"/>
    <dgm:cxn modelId="{9A6EDA65-CF9D-4016-BE4E-86238EA4B50F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&#10; Zapewnienie stabilności dostaw energii&#10; Zmniejszenie strat przesyłowych energii elektrycznej &#10; Rozwinięcie potencjału magazynowania energii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Zapewnienie stabilności dostaw energii</a:t>
          </a:r>
          <a:endParaRPr lang="pl-PL" sz="110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&#10; Inteligentne sieci elektroenergetyczne na wszystkich poziomach napięć&#10; Inteligentne sieci gazowe na wszystkich poziomach ciśnień&#10; Rozwój systemów dystrybucji w oparciu o małe LNG&#10; Magazynowanie energii i gazu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&#10; przedsiębiorstwa energetyczne&#10; klastry energetyczne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przedsiębiorstwa energetyczne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B05A2F44-23A0-43E6-B25F-33B39F09904E}">
      <dgm:prSet custT="1"/>
      <dgm:spPr/>
      <dgm:t>
        <a:bodyPr/>
        <a:lstStyle/>
        <a:p>
          <a:r>
            <a:rPr lang="pl-PL" sz="1100" dirty="0" smtClean="0"/>
            <a:t>Zmniejszenie strat przesyłowych energii elektrycznej </a:t>
          </a:r>
          <a:endParaRPr lang="pl-PL" sz="1100" dirty="0"/>
        </a:p>
      </dgm:t>
    </dgm:pt>
    <dgm:pt modelId="{C875D8EB-7164-4A1F-A1E5-F7A22501FEBA}" type="parTrans" cxnId="{44142303-3632-418F-8045-038A6424F55C}">
      <dgm:prSet/>
      <dgm:spPr/>
      <dgm:t>
        <a:bodyPr/>
        <a:lstStyle/>
        <a:p>
          <a:endParaRPr lang="pl-PL"/>
        </a:p>
      </dgm:t>
    </dgm:pt>
    <dgm:pt modelId="{9A1577D5-50DE-4EA9-8BE6-979AAF6EBDCC}" type="sibTrans" cxnId="{44142303-3632-418F-8045-038A6424F55C}">
      <dgm:prSet/>
      <dgm:spPr/>
      <dgm:t>
        <a:bodyPr/>
        <a:lstStyle/>
        <a:p>
          <a:endParaRPr lang="pl-PL"/>
        </a:p>
      </dgm:t>
    </dgm:pt>
    <dgm:pt modelId="{942E0BCB-A907-4AB8-A4DF-C5DE72D0DE32}">
      <dgm:prSet custT="1"/>
      <dgm:spPr/>
      <dgm:t>
        <a:bodyPr/>
        <a:lstStyle/>
        <a:p>
          <a:r>
            <a:rPr lang="pl-PL" sz="1100" dirty="0" smtClean="0"/>
            <a:t>Rozwinięcie potencjału magazynowania energii</a:t>
          </a:r>
          <a:endParaRPr lang="pl-PL" sz="1100" dirty="0"/>
        </a:p>
      </dgm:t>
    </dgm:pt>
    <dgm:pt modelId="{AD6C1A24-ACAC-4D9B-8DDB-809D1ACF01B7}" type="parTrans" cxnId="{5972968A-69B4-46E8-B9DB-8A18311DF6DA}">
      <dgm:prSet/>
      <dgm:spPr/>
      <dgm:t>
        <a:bodyPr/>
        <a:lstStyle/>
        <a:p>
          <a:endParaRPr lang="pl-PL"/>
        </a:p>
      </dgm:t>
    </dgm:pt>
    <dgm:pt modelId="{A68332EB-3AEC-42FE-9E9C-704E25F59742}" type="sibTrans" cxnId="{5972968A-69B4-46E8-B9DB-8A18311DF6DA}">
      <dgm:prSet/>
      <dgm:spPr/>
      <dgm:t>
        <a:bodyPr/>
        <a:lstStyle/>
        <a:p>
          <a:endParaRPr lang="pl-PL"/>
        </a:p>
      </dgm:t>
    </dgm:pt>
    <dgm:pt modelId="{7E3DF994-A8D1-4B52-B5F5-2ECD310E6401}">
      <dgm:prSet custT="1"/>
      <dgm:spPr/>
      <dgm:t>
        <a:bodyPr/>
        <a:lstStyle/>
        <a:p>
          <a:r>
            <a:rPr lang="pl-PL" sz="1100" dirty="0" smtClean="0"/>
            <a:t>klastry energetyczne</a:t>
          </a:r>
          <a:endParaRPr lang="pl-PL" sz="1100" u="none" dirty="0"/>
        </a:p>
      </dgm:t>
    </dgm:pt>
    <dgm:pt modelId="{EED38900-60A1-409F-9FA9-32CA191322ED}" type="parTrans" cxnId="{566D02B3-FA74-4730-97FB-F01399586AA6}">
      <dgm:prSet/>
      <dgm:spPr/>
      <dgm:t>
        <a:bodyPr/>
        <a:lstStyle/>
        <a:p>
          <a:endParaRPr lang="pl-PL"/>
        </a:p>
      </dgm:t>
    </dgm:pt>
    <dgm:pt modelId="{B2E0A4F0-10DA-443D-A976-3CF94B8207F5}" type="sibTrans" cxnId="{566D02B3-FA74-4730-97FB-F01399586AA6}">
      <dgm:prSet/>
      <dgm:spPr/>
      <dgm:t>
        <a:bodyPr/>
        <a:lstStyle/>
        <a:p>
          <a:endParaRPr lang="pl-PL"/>
        </a:p>
      </dgm:t>
    </dgm:pt>
    <dgm:pt modelId="{03888676-90BB-4B66-884C-AD3DA2BDD4DC}">
      <dgm:prSet custT="1"/>
      <dgm:spPr/>
      <dgm:t>
        <a:bodyPr/>
        <a:lstStyle/>
        <a:p>
          <a:r>
            <a:rPr lang="pl-PL" sz="1100" dirty="0" smtClean="0"/>
            <a:t>Magazynowanie energii i gazu</a:t>
          </a:r>
          <a:endParaRPr lang="pl-PL" sz="1100" dirty="0"/>
        </a:p>
      </dgm:t>
    </dgm:pt>
    <dgm:pt modelId="{CA2BA948-6CF0-4889-89D8-4A670FCACA1F}" type="sibTrans" cxnId="{F9F07540-6509-4819-AE2B-8EB3E03DDFCA}">
      <dgm:prSet/>
      <dgm:spPr/>
      <dgm:t>
        <a:bodyPr/>
        <a:lstStyle/>
        <a:p>
          <a:endParaRPr lang="pl-PL"/>
        </a:p>
      </dgm:t>
    </dgm:pt>
    <dgm:pt modelId="{3D195AB2-CCCC-4250-B215-83E2159D7CC3}" type="parTrans" cxnId="{F9F07540-6509-4819-AE2B-8EB3E03DDFCA}">
      <dgm:prSet/>
      <dgm:spPr/>
      <dgm:t>
        <a:bodyPr/>
        <a:lstStyle/>
        <a:p>
          <a:endParaRPr lang="pl-PL"/>
        </a:p>
      </dgm:t>
    </dgm:pt>
    <dgm:pt modelId="{4E36482E-B10E-418A-ADC2-7F28A3679780}">
      <dgm:prSet custT="1"/>
      <dgm:spPr/>
      <dgm:t>
        <a:bodyPr/>
        <a:lstStyle/>
        <a:p>
          <a:r>
            <a:rPr lang="pl-PL" sz="1100" dirty="0" smtClean="0"/>
            <a:t>Rozwój systemów dystrybucji w oparciu o małe LNG</a:t>
          </a:r>
          <a:endParaRPr lang="pl-PL" sz="1100" dirty="0"/>
        </a:p>
      </dgm:t>
    </dgm:pt>
    <dgm:pt modelId="{5047983D-2AEC-43DC-BFA9-8F5CE4232413}" type="sibTrans" cxnId="{4ACDF3BC-95B7-4D04-9A88-FFB2E330F9B5}">
      <dgm:prSet/>
      <dgm:spPr/>
      <dgm:t>
        <a:bodyPr/>
        <a:lstStyle/>
        <a:p>
          <a:endParaRPr lang="pl-PL"/>
        </a:p>
      </dgm:t>
    </dgm:pt>
    <dgm:pt modelId="{590EDC6F-6151-43B4-AAE3-0FC0DDE32ED0}" type="parTrans" cxnId="{4ACDF3BC-95B7-4D04-9A88-FFB2E330F9B5}">
      <dgm:prSet/>
      <dgm:spPr/>
      <dgm:t>
        <a:bodyPr/>
        <a:lstStyle/>
        <a:p>
          <a:endParaRPr lang="pl-PL"/>
        </a:p>
      </dgm:t>
    </dgm:pt>
    <dgm:pt modelId="{3EE35E90-DDAB-4305-A27B-645A16165731}">
      <dgm:prSet custT="1"/>
      <dgm:spPr/>
      <dgm:t>
        <a:bodyPr/>
        <a:lstStyle/>
        <a:p>
          <a:r>
            <a:rPr lang="pl-PL" sz="1100" dirty="0" smtClean="0"/>
            <a:t>Inteligentne sieci gazowe na wszystkich poziomach ciśnień</a:t>
          </a:r>
          <a:endParaRPr lang="pl-PL" sz="1100" dirty="0"/>
        </a:p>
      </dgm:t>
    </dgm:pt>
    <dgm:pt modelId="{9D4D20FD-7511-42FE-98E3-A391301C3027}" type="sibTrans" cxnId="{765F8812-EBA7-46C0-A784-E4CFA8D7544C}">
      <dgm:prSet/>
      <dgm:spPr/>
      <dgm:t>
        <a:bodyPr/>
        <a:lstStyle/>
        <a:p>
          <a:endParaRPr lang="pl-PL"/>
        </a:p>
      </dgm:t>
    </dgm:pt>
    <dgm:pt modelId="{22D23265-AD11-4A1D-8AF6-EC43FDA07591}" type="parTrans" cxnId="{765F8812-EBA7-46C0-A784-E4CFA8D7544C}">
      <dgm:prSet/>
      <dgm:spPr/>
      <dgm:t>
        <a:bodyPr/>
        <a:lstStyle/>
        <a:p>
          <a:endParaRPr lang="pl-PL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Inteligentne sieci elektroenergetyczne na wszystkich poziomach napięć</a:t>
          </a:r>
          <a:endParaRPr lang="pl-PL" sz="1100" u="none" dirty="0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X="2895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54341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X="-2895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2CEA6A6-FCD3-4E19-9F67-201427D037F3}" type="presOf" srcId="{64842E16-E8C9-40F1-A6DD-6DDD471974E5}" destId="{CF846906-DA4F-40AF-8F20-F8A25BF35357}" srcOrd="0" destOrd="0" presId="urn:microsoft.com/office/officeart/2008/layout/PictureLineup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F9F07540-6509-4819-AE2B-8EB3E03DDFCA}" srcId="{64842E16-E8C9-40F1-A6DD-6DDD471974E5}" destId="{03888676-90BB-4B66-884C-AD3DA2BDD4DC}" srcOrd="3" destOrd="0" parTransId="{3D195AB2-CCCC-4250-B215-83E2159D7CC3}" sibTransId="{CA2BA948-6CF0-4889-89D8-4A670FCACA1F}"/>
    <dgm:cxn modelId="{F794BF87-B009-4CD4-914A-DB3D9073515C}" type="presOf" srcId="{3EE35E90-DDAB-4305-A27B-645A16165731}" destId="{CF846906-DA4F-40AF-8F20-F8A25BF35357}" srcOrd="0" destOrd="2" presId="urn:microsoft.com/office/officeart/2008/layout/PictureLineup"/>
    <dgm:cxn modelId="{7038BFC5-FB99-4956-B7CF-4B2B2E16AF6D}" type="presOf" srcId="{60C24DB4-0838-479F-B6CD-B7251AFE711D}" destId="{08A0AFA4-C683-4A78-9C37-86DA3BB72486}" srcOrd="0" destOrd="1" presId="urn:microsoft.com/office/officeart/2008/layout/PictureLineup"/>
    <dgm:cxn modelId="{CC9F51AD-FCB2-4805-B0D8-C290A1E854CD}" type="presOf" srcId="{942E0BCB-A907-4AB8-A4DF-C5DE72D0DE32}" destId="{4F7A5458-AC17-403A-AF8D-0267FE5B687B}" srcOrd="0" destOrd="3" presId="urn:microsoft.com/office/officeart/2008/layout/PictureLineup"/>
    <dgm:cxn modelId="{3809AD4C-B83A-4FA6-8406-14AE68778188}" type="presOf" srcId="{7E3DF994-A8D1-4B52-B5F5-2ECD310E6401}" destId="{08A0AFA4-C683-4A78-9C37-86DA3BB72486}" srcOrd="0" destOrd="2" presId="urn:microsoft.com/office/officeart/2008/layout/PictureLineup"/>
    <dgm:cxn modelId="{566D02B3-FA74-4730-97FB-F01399586AA6}" srcId="{BEA4D9C4-C397-4F4C-B9BB-BBFF1BD1F017}" destId="{7E3DF994-A8D1-4B52-B5F5-2ECD310E6401}" srcOrd="1" destOrd="0" parTransId="{EED38900-60A1-409F-9FA9-32CA191322ED}" sibTransId="{B2E0A4F0-10DA-443D-A976-3CF94B8207F5}"/>
    <dgm:cxn modelId="{071A0EF8-3D33-4612-9252-C1904C24E756}" type="presOf" srcId="{BEA4D9C4-C397-4F4C-B9BB-BBFF1BD1F017}" destId="{08A0AFA4-C683-4A78-9C37-86DA3BB72486}" srcOrd="0" destOrd="0" presId="urn:microsoft.com/office/officeart/2008/layout/PictureLineup"/>
    <dgm:cxn modelId="{5972968A-69B4-46E8-B9DB-8A18311DF6DA}" srcId="{4C700353-9D48-4BE6-9F46-7ACA22DF783D}" destId="{942E0BCB-A907-4AB8-A4DF-C5DE72D0DE32}" srcOrd="2" destOrd="0" parTransId="{AD6C1A24-ACAC-4D9B-8DDB-809D1ACF01B7}" sibTransId="{A68332EB-3AEC-42FE-9E9C-704E25F59742}"/>
    <dgm:cxn modelId="{A9DED9DF-7A4F-4A11-8475-31CCD741D6C5}" type="presOf" srcId="{478B9233-59F0-451D-A9C7-0F390A137269}" destId="{98AC6A90-23AF-4112-BA46-5BA17A794422}" srcOrd="0" destOrd="0" presId="urn:microsoft.com/office/officeart/2008/layout/PictureLineup"/>
    <dgm:cxn modelId="{4ACDF3BC-95B7-4D04-9A88-FFB2E330F9B5}" srcId="{64842E16-E8C9-40F1-A6DD-6DDD471974E5}" destId="{4E36482E-B10E-418A-ADC2-7F28A3679780}" srcOrd="2" destOrd="0" parTransId="{590EDC6F-6151-43B4-AAE3-0FC0DDE32ED0}" sibTransId="{5047983D-2AEC-43DC-BFA9-8F5CE4232413}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E02A6755-7D83-4958-B2BB-ED532BE3F808}" type="presOf" srcId="{03888676-90BB-4B66-884C-AD3DA2BDD4DC}" destId="{CF846906-DA4F-40AF-8F20-F8A25BF35357}" srcOrd="0" destOrd="4" presId="urn:microsoft.com/office/officeart/2008/layout/PictureLineup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44142303-3632-418F-8045-038A6424F55C}" srcId="{4C700353-9D48-4BE6-9F46-7ACA22DF783D}" destId="{B05A2F44-23A0-43E6-B25F-33B39F09904E}" srcOrd="1" destOrd="0" parTransId="{C875D8EB-7164-4A1F-A1E5-F7A22501FEBA}" sibTransId="{9A1577D5-50DE-4EA9-8BE6-979AAF6EBDCC}"/>
    <dgm:cxn modelId="{27D52ADB-5A25-4FDD-85E8-C82EEA202751}" type="presOf" srcId="{FFE8E545-0C2C-41A6-9D74-E7670FD320A0}" destId="{4F7A5458-AC17-403A-AF8D-0267FE5B687B}" srcOrd="0" destOrd="1" presId="urn:microsoft.com/office/officeart/2008/layout/PictureLineup"/>
    <dgm:cxn modelId="{FE688037-2241-48BE-910A-5B8155FBA65E}" type="presOf" srcId="{B05A2F44-23A0-43E6-B25F-33B39F09904E}" destId="{4F7A5458-AC17-403A-AF8D-0267FE5B687B}" srcOrd="0" destOrd="2" presId="urn:microsoft.com/office/officeart/2008/layout/PictureLineup"/>
    <dgm:cxn modelId="{E29EC3E1-B739-43A2-BB62-24799A79BDC7}" type="presOf" srcId="{78064379-68B4-4B0D-B7C5-B58DD10650A7}" destId="{CF846906-DA4F-40AF-8F20-F8A25BF35357}" srcOrd="0" destOrd="1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196A0047-3503-4C43-ACC4-F42BECACFDD9}" type="presOf" srcId="{4E36482E-B10E-418A-ADC2-7F28A3679780}" destId="{CF846906-DA4F-40AF-8F20-F8A25BF35357}" srcOrd="0" destOrd="3" presId="urn:microsoft.com/office/officeart/2008/layout/PictureLineup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4C176C7C-FBEA-4393-93D7-C53E97D93212}" type="presOf" srcId="{4C700353-9D48-4BE6-9F46-7ACA22DF783D}" destId="{4F7A5458-AC17-403A-AF8D-0267FE5B687B}" srcOrd="0" destOrd="0" presId="urn:microsoft.com/office/officeart/2008/layout/PictureLineup"/>
    <dgm:cxn modelId="{765F8812-EBA7-46C0-A784-E4CFA8D7544C}" srcId="{64842E16-E8C9-40F1-A6DD-6DDD471974E5}" destId="{3EE35E90-DDAB-4305-A27B-645A16165731}" srcOrd="1" destOrd="0" parTransId="{22D23265-AD11-4A1D-8AF6-EC43FDA07591}" sibTransId="{9D4D20FD-7511-42FE-98E3-A391301C3027}"/>
    <dgm:cxn modelId="{362C9989-7C96-47BB-927E-9A933A1148FA}" type="presParOf" srcId="{98AC6A90-23AF-4112-BA46-5BA17A794422}" destId="{7C214683-F921-4359-8CA1-F9E804EA6430}" srcOrd="0" destOrd="0" presId="urn:microsoft.com/office/officeart/2008/layout/PictureLineup"/>
    <dgm:cxn modelId="{BE3E407A-C3FF-4D69-9F3F-44F69FDA3D0B}" type="presParOf" srcId="{7C214683-F921-4359-8CA1-F9E804EA6430}" destId="{CF1CA484-1B8E-4769-B145-91E84599FDF4}" srcOrd="0" destOrd="0" presId="urn:microsoft.com/office/officeart/2008/layout/PictureLineup"/>
    <dgm:cxn modelId="{D872125D-1CCA-4054-80BB-751BAA9514B5}" type="presParOf" srcId="{7C214683-F921-4359-8CA1-F9E804EA6430}" destId="{54C00B3B-18BF-4DE0-A933-2C2B2869BD81}" srcOrd="1" destOrd="0" presId="urn:microsoft.com/office/officeart/2008/layout/PictureLineup"/>
    <dgm:cxn modelId="{D01B382C-D8B3-4601-B8BC-8778C68B91EC}" type="presParOf" srcId="{7C214683-F921-4359-8CA1-F9E804EA6430}" destId="{4F7A5458-AC17-403A-AF8D-0267FE5B687B}" srcOrd="2" destOrd="0" presId="urn:microsoft.com/office/officeart/2008/layout/PictureLineup"/>
    <dgm:cxn modelId="{6FCFF849-E76A-498E-809C-96FB434DE5BB}" type="presParOf" srcId="{98AC6A90-23AF-4112-BA46-5BA17A794422}" destId="{04D3F071-6A69-4CA2-82B4-752AE98A37AC}" srcOrd="1" destOrd="0" presId="urn:microsoft.com/office/officeart/2008/layout/PictureLineup"/>
    <dgm:cxn modelId="{7AEB8DA7-CD8A-44BA-8531-8ABFA343E053}" type="presParOf" srcId="{98AC6A90-23AF-4112-BA46-5BA17A794422}" destId="{E57A06CF-B237-4DDB-9265-23C42E03355A}" srcOrd="2" destOrd="0" presId="urn:microsoft.com/office/officeart/2008/layout/PictureLineup"/>
    <dgm:cxn modelId="{C7C7F77C-47FB-4CD7-8DEF-7F2C551B5B49}" type="presParOf" srcId="{E57A06CF-B237-4DDB-9265-23C42E03355A}" destId="{3AAF8E9D-EDD9-4AEB-B5FE-43524BA60FDE}" srcOrd="0" destOrd="0" presId="urn:microsoft.com/office/officeart/2008/layout/PictureLineup"/>
    <dgm:cxn modelId="{C086B5C5-5803-4ADE-AB5C-7DAFE7B1CC5B}" type="presParOf" srcId="{E57A06CF-B237-4DDB-9265-23C42E03355A}" destId="{30CC36A0-C927-44A3-9115-AABE031979A7}" srcOrd="1" destOrd="0" presId="urn:microsoft.com/office/officeart/2008/layout/PictureLineup"/>
    <dgm:cxn modelId="{B8998792-207B-4F3D-9C9C-AA07E691682E}" type="presParOf" srcId="{E57A06CF-B237-4DDB-9265-23C42E03355A}" destId="{CF846906-DA4F-40AF-8F20-F8A25BF35357}" srcOrd="2" destOrd="0" presId="urn:microsoft.com/office/officeart/2008/layout/PictureLineup"/>
    <dgm:cxn modelId="{821EC623-E21D-455B-8654-9850D091D717}" type="presParOf" srcId="{98AC6A90-23AF-4112-BA46-5BA17A794422}" destId="{BF36EB59-CBEE-4927-8E67-948E5520447B}" srcOrd="3" destOrd="0" presId="urn:microsoft.com/office/officeart/2008/layout/PictureLineup"/>
    <dgm:cxn modelId="{0E262529-748C-4267-A0DA-CA845E6EEADE}" type="presParOf" srcId="{98AC6A90-23AF-4112-BA46-5BA17A794422}" destId="{837FDBE4-07CB-4545-B2B7-13F0C38FAD92}" srcOrd="4" destOrd="0" presId="urn:microsoft.com/office/officeart/2008/layout/PictureLineup"/>
    <dgm:cxn modelId="{C2A163E4-2912-44A3-9816-75BDA3DE14D0}" type="presParOf" srcId="{837FDBE4-07CB-4545-B2B7-13F0C38FAD92}" destId="{48C318C0-856E-4845-B4CE-F65B50639136}" srcOrd="0" destOrd="0" presId="urn:microsoft.com/office/officeart/2008/layout/PictureLineup"/>
    <dgm:cxn modelId="{77FCE465-4A8A-471C-A219-5FC10F2E38D4}" type="presParOf" srcId="{837FDBE4-07CB-4545-B2B7-13F0C38FAD92}" destId="{CF5116BF-AE2C-4097-840F-C39487C87A9C}" srcOrd="1" destOrd="0" presId="urn:microsoft.com/office/officeart/2008/layout/PictureLineup"/>
    <dgm:cxn modelId="{DE2A88B0-93CD-4EAE-ACC8-0E370E8B676A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&#10; Ekstremalne zjawiska pogodowe&#10; Okresowe deficyty wody&#10; Efektywne wykorzystanie zasobów wodnych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000" b="0" dirty="0" smtClean="0"/>
            <a:t>Ekstremalne zjawiska pogodowe</a:t>
          </a:r>
          <a:endParaRPr lang="pl-PL" sz="100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&#10; Dostosowanie infrastruktury w miastach do ekstremalnych stanów pogodowych,&#10; Retencjonowanie (magazynowanie) wody&#10; Infrastruktura ujęć, uzdatniania, magazynowania i dystrybucji wody do spożycia &#10; Edukacja w zakresie kwestii klimatycznych oraz ochrony zasobów wodnych.&#10; Rozwój potencjału służb publicznych – rozwój monitoringu, systemów prognozowania i ostrzegania przed stanami nadzwyczajnymi oraz systemów ratownictwa, doposażenie służb ratowniczych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000" dirty="0" smtClean="0"/>
            <a:t>Dostosowanie infrastruktury w miastach do ekstremalnych stanów pogodowych,</a:t>
          </a:r>
          <a:endParaRPr lang="pl-PL" sz="10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&#10; Jednostki samorządu terytorialnego, &#10; administracja państwowa, &#10; jednostki naukowe, &#10; Państwowa Straż Pożarna, &#10; służby ochrony środowiska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000" dirty="0" smtClean="0"/>
            <a:t>Jednostki samorządu terytorialnego, </a:t>
          </a:r>
          <a:endParaRPr lang="pl-PL" sz="10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81986891-B030-47F7-ADCB-64582AB647E2}">
      <dgm:prSet custT="1"/>
      <dgm:spPr/>
      <dgm:t>
        <a:bodyPr/>
        <a:lstStyle/>
        <a:p>
          <a:r>
            <a:rPr lang="pl-PL" sz="1000" dirty="0" smtClean="0"/>
            <a:t>Retencjonowanie (magazynowanie) wody</a:t>
          </a:r>
          <a:endParaRPr lang="pl-PL" sz="1000" u="none" dirty="0"/>
        </a:p>
      </dgm:t>
    </dgm:pt>
    <dgm:pt modelId="{168ADFF7-264A-4910-83E6-4F4AB6E7A2E8}" type="parTrans" cxnId="{407185E1-BE35-475B-9017-D8798B484DEA}">
      <dgm:prSet/>
      <dgm:spPr/>
      <dgm:t>
        <a:bodyPr/>
        <a:lstStyle/>
        <a:p>
          <a:endParaRPr lang="pl-PL"/>
        </a:p>
      </dgm:t>
    </dgm:pt>
    <dgm:pt modelId="{FBAC4420-A03A-4B19-B0CF-73A3C7B3D660}" type="sibTrans" cxnId="{407185E1-BE35-475B-9017-D8798B484DEA}">
      <dgm:prSet/>
      <dgm:spPr/>
      <dgm:t>
        <a:bodyPr/>
        <a:lstStyle/>
        <a:p>
          <a:endParaRPr lang="pl-PL"/>
        </a:p>
      </dgm:t>
    </dgm:pt>
    <dgm:pt modelId="{20644954-748B-4C59-9FB6-A73C9682D643}">
      <dgm:prSet custT="1"/>
      <dgm:spPr/>
      <dgm:t>
        <a:bodyPr/>
        <a:lstStyle/>
        <a:p>
          <a:r>
            <a:rPr lang="pl-PL" sz="1000" dirty="0" smtClean="0"/>
            <a:t>Infrastruktura ujęć, uzdatniania, magazynowania i dystrybucji wody do spożycia </a:t>
          </a:r>
          <a:endParaRPr lang="pl-PL" sz="1000" dirty="0"/>
        </a:p>
      </dgm:t>
    </dgm:pt>
    <dgm:pt modelId="{3E407AF0-E843-4579-B768-2D0B9F6B7F7C}" type="parTrans" cxnId="{29F95224-4957-4007-BEE1-C161E3F6F525}">
      <dgm:prSet/>
      <dgm:spPr/>
      <dgm:t>
        <a:bodyPr/>
        <a:lstStyle/>
        <a:p>
          <a:endParaRPr lang="pl-PL"/>
        </a:p>
      </dgm:t>
    </dgm:pt>
    <dgm:pt modelId="{042C74F1-2AD8-4C30-AA50-BCA28A70C0D9}" type="sibTrans" cxnId="{29F95224-4957-4007-BEE1-C161E3F6F525}">
      <dgm:prSet/>
      <dgm:spPr/>
      <dgm:t>
        <a:bodyPr/>
        <a:lstStyle/>
        <a:p>
          <a:endParaRPr lang="pl-PL"/>
        </a:p>
      </dgm:t>
    </dgm:pt>
    <dgm:pt modelId="{FDDA92BF-0FBD-4ABC-B717-6F5431C9D5A8}">
      <dgm:prSet custT="1"/>
      <dgm:spPr/>
      <dgm:t>
        <a:bodyPr/>
        <a:lstStyle/>
        <a:p>
          <a:r>
            <a:rPr lang="pl-PL" sz="1000" dirty="0" smtClean="0"/>
            <a:t>Edukacja w zakresie kwestii klimatycznych oraz ochrony zasobów wodnych.</a:t>
          </a:r>
          <a:endParaRPr lang="pl-PL" sz="1000" dirty="0"/>
        </a:p>
      </dgm:t>
    </dgm:pt>
    <dgm:pt modelId="{1A5BBD4D-6899-4D57-8483-6E6FEDCF5B3C}" type="parTrans" cxnId="{C29CFE9C-0A55-4466-A8A7-222F04617B0D}">
      <dgm:prSet/>
      <dgm:spPr/>
      <dgm:t>
        <a:bodyPr/>
        <a:lstStyle/>
        <a:p>
          <a:endParaRPr lang="pl-PL"/>
        </a:p>
      </dgm:t>
    </dgm:pt>
    <dgm:pt modelId="{CAA07C5E-8FB9-441D-B1EA-F60E8FC5F739}" type="sibTrans" cxnId="{C29CFE9C-0A55-4466-A8A7-222F04617B0D}">
      <dgm:prSet/>
      <dgm:spPr/>
      <dgm:t>
        <a:bodyPr/>
        <a:lstStyle/>
        <a:p>
          <a:endParaRPr lang="pl-PL"/>
        </a:p>
      </dgm:t>
    </dgm:pt>
    <dgm:pt modelId="{FCB18EE3-04EB-47A1-B557-1281417EDE2B}">
      <dgm:prSet custT="1"/>
      <dgm:spPr/>
      <dgm:t>
        <a:bodyPr/>
        <a:lstStyle/>
        <a:p>
          <a:r>
            <a:rPr lang="pl-PL" sz="1000" dirty="0" smtClean="0"/>
            <a:t>Rozwój potencjału służb publicznych – rozwój monitoringu, systemów prognozowania i ostrzegania przed stanami nadzwyczajnymi oraz systemów ratownictwa, doposażenie służb ratowniczych</a:t>
          </a:r>
          <a:endParaRPr lang="pl-PL" sz="1000" dirty="0"/>
        </a:p>
      </dgm:t>
    </dgm:pt>
    <dgm:pt modelId="{BF45786B-6A94-443C-82DC-C1D394D3FF58}" type="parTrans" cxnId="{85CDEB55-DA13-4CBD-95F6-CD56E4A194B9}">
      <dgm:prSet/>
      <dgm:spPr/>
      <dgm:t>
        <a:bodyPr/>
        <a:lstStyle/>
        <a:p>
          <a:endParaRPr lang="pl-PL"/>
        </a:p>
      </dgm:t>
    </dgm:pt>
    <dgm:pt modelId="{BAAFB41E-05D6-42B9-B7A0-9A394A076C60}" type="sibTrans" cxnId="{85CDEB55-DA13-4CBD-95F6-CD56E4A194B9}">
      <dgm:prSet/>
      <dgm:spPr/>
      <dgm:t>
        <a:bodyPr/>
        <a:lstStyle/>
        <a:p>
          <a:endParaRPr lang="pl-PL"/>
        </a:p>
      </dgm:t>
    </dgm:pt>
    <dgm:pt modelId="{7BEC73EC-380D-4A9C-943D-5D2187D39EE4}">
      <dgm:prSet custT="1"/>
      <dgm:spPr/>
      <dgm:t>
        <a:bodyPr/>
        <a:lstStyle/>
        <a:p>
          <a:r>
            <a:rPr lang="pl-PL" sz="1000" dirty="0" smtClean="0"/>
            <a:t>administracja państwowa, </a:t>
          </a:r>
          <a:endParaRPr lang="pl-PL" sz="1000" u="none" dirty="0"/>
        </a:p>
      </dgm:t>
    </dgm:pt>
    <dgm:pt modelId="{15C7B848-B6FF-4FA7-B9ED-25CA5A78C7D9}" type="parTrans" cxnId="{0D8DAF84-9D44-4575-B55D-C173DF77BD1C}">
      <dgm:prSet/>
      <dgm:spPr/>
      <dgm:t>
        <a:bodyPr/>
        <a:lstStyle/>
        <a:p>
          <a:endParaRPr lang="pl-PL"/>
        </a:p>
      </dgm:t>
    </dgm:pt>
    <dgm:pt modelId="{3BDCD493-19D5-4099-9E13-F149E228EB58}" type="sibTrans" cxnId="{0D8DAF84-9D44-4575-B55D-C173DF77BD1C}">
      <dgm:prSet/>
      <dgm:spPr/>
      <dgm:t>
        <a:bodyPr/>
        <a:lstStyle/>
        <a:p>
          <a:endParaRPr lang="pl-PL"/>
        </a:p>
      </dgm:t>
    </dgm:pt>
    <dgm:pt modelId="{DD101511-1844-4194-BAF3-C7C2831578C0}">
      <dgm:prSet custT="1"/>
      <dgm:spPr/>
      <dgm:t>
        <a:bodyPr/>
        <a:lstStyle/>
        <a:p>
          <a:r>
            <a:rPr lang="pl-PL" sz="1000" dirty="0" smtClean="0"/>
            <a:t>jednostki naukowe, </a:t>
          </a:r>
          <a:endParaRPr lang="pl-PL" sz="1000" u="none" dirty="0"/>
        </a:p>
      </dgm:t>
    </dgm:pt>
    <dgm:pt modelId="{F7B3F87F-13CB-42A2-A9F1-63E424BD54C6}" type="parTrans" cxnId="{E32BEAB1-BDBA-4E25-B62D-04481C4EC2E1}">
      <dgm:prSet/>
      <dgm:spPr/>
      <dgm:t>
        <a:bodyPr/>
        <a:lstStyle/>
        <a:p>
          <a:endParaRPr lang="pl-PL"/>
        </a:p>
      </dgm:t>
    </dgm:pt>
    <dgm:pt modelId="{F5B93ADB-A5C6-4B6B-A157-2A6487DB5BED}" type="sibTrans" cxnId="{E32BEAB1-BDBA-4E25-B62D-04481C4EC2E1}">
      <dgm:prSet/>
      <dgm:spPr/>
      <dgm:t>
        <a:bodyPr/>
        <a:lstStyle/>
        <a:p>
          <a:endParaRPr lang="pl-PL"/>
        </a:p>
      </dgm:t>
    </dgm:pt>
    <dgm:pt modelId="{F85035B1-93B7-4E71-9882-2D702C1B2F99}">
      <dgm:prSet custT="1"/>
      <dgm:spPr/>
      <dgm:t>
        <a:bodyPr/>
        <a:lstStyle/>
        <a:p>
          <a:r>
            <a:rPr lang="pl-PL" sz="1000" dirty="0" smtClean="0"/>
            <a:t>Państwowa Straż Pożarna, </a:t>
          </a:r>
          <a:endParaRPr lang="pl-PL" sz="1000" u="none" dirty="0"/>
        </a:p>
      </dgm:t>
    </dgm:pt>
    <dgm:pt modelId="{75678FF7-C8A0-4F35-A50A-51D1719E5FEF}" type="parTrans" cxnId="{F23C4A03-8BC6-4FEB-AE72-37A4483AA205}">
      <dgm:prSet/>
      <dgm:spPr/>
      <dgm:t>
        <a:bodyPr/>
        <a:lstStyle/>
        <a:p>
          <a:endParaRPr lang="pl-PL"/>
        </a:p>
      </dgm:t>
    </dgm:pt>
    <dgm:pt modelId="{FD177192-9966-48C1-B8A0-B69BE5451804}" type="sibTrans" cxnId="{F23C4A03-8BC6-4FEB-AE72-37A4483AA205}">
      <dgm:prSet/>
      <dgm:spPr/>
      <dgm:t>
        <a:bodyPr/>
        <a:lstStyle/>
        <a:p>
          <a:endParaRPr lang="pl-PL"/>
        </a:p>
      </dgm:t>
    </dgm:pt>
    <dgm:pt modelId="{34AD5AB2-FB00-48BF-9ED2-29B0E8579E96}">
      <dgm:prSet custT="1"/>
      <dgm:spPr/>
      <dgm:t>
        <a:bodyPr/>
        <a:lstStyle/>
        <a:p>
          <a:r>
            <a:rPr lang="pl-PL" sz="1000" dirty="0" smtClean="0"/>
            <a:t>służby ochrony środowiska</a:t>
          </a:r>
          <a:endParaRPr lang="pl-PL" sz="1000" u="none" dirty="0"/>
        </a:p>
      </dgm:t>
    </dgm:pt>
    <dgm:pt modelId="{86014164-C6A5-4C9B-B86A-39392688AB44}" type="parTrans" cxnId="{3EC0D4BB-687D-4950-A540-238C70B3C8D3}">
      <dgm:prSet/>
      <dgm:spPr/>
      <dgm:t>
        <a:bodyPr/>
        <a:lstStyle/>
        <a:p>
          <a:endParaRPr lang="pl-PL"/>
        </a:p>
      </dgm:t>
    </dgm:pt>
    <dgm:pt modelId="{55355F7E-F32B-4C16-A55E-8C5918291A8B}" type="sibTrans" cxnId="{3EC0D4BB-687D-4950-A540-238C70B3C8D3}">
      <dgm:prSet/>
      <dgm:spPr/>
      <dgm:t>
        <a:bodyPr/>
        <a:lstStyle/>
        <a:p>
          <a:endParaRPr lang="pl-PL"/>
        </a:p>
      </dgm:t>
    </dgm:pt>
    <dgm:pt modelId="{DCCCFD48-E562-4853-8D6D-F06EF08E0C38}">
      <dgm:prSet custT="1"/>
      <dgm:spPr/>
      <dgm:t>
        <a:bodyPr/>
        <a:lstStyle/>
        <a:p>
          <a:r>
            <a:rPr lang="pl-PL" sz="1000" b="0" dirty="0" smtClean="0"/>
            <a:t>Okresowe deficyty wody</a:t>
          </a:r>
          <a:endParaRPr lang="pl-PL" sz="1000" b="0" dirty="0"/>
        </a:p>
      </dgm:t>
    </dgm:pt>
    <dgm:pt modelId="{D999C7D9-3804-4121-A2C1-BE67D92AAED4}" type="parTrans" cxnId="{C3F6E67E-44F6-43BF-BF31-BA8C9933DA13}">
      <dgm:prSet/>
      <dgm:spPr/>
      <dgm:t>
        <a:bodyPr/>
        <a:lstStyle/>
        <a:p>
          <a:endParaRPr lang="pl-PL"/>
        </a:p>
      </dgm:t>
    </dgm:pt>
    <dgm:pt modelId="{CA255EB2-E48B-4D80-A272-15D609EB3F15}" type="sibTrans" cxnId="{C3F6E67E-44F6-43BF-BF31-BA8C9933DA13}">
      <dgm:prSet/>
      <dgm:spPr/>
      <dgm:t>
        <a:bodyPr/>
        <a:lstStyle/>
        <a:p>
          <a:endParaRPr lang="pl-PL"/>
        </a:p>
      </dgm:t>
    </dgm:pt>
    <dgm:pt modelId="{8933AEBE-62A6-4690-8762-B0F58E496C7B}">
      <dgm:prSet custT="1"/>
      <dgm:spPr/>
      <dgm:t>
        <a:bodyPr/>
        <a:lstStyle/>
        <a:p>
          <a:r>
            <a:rPr lang="pl-PL" sz="1000" b="0" dirty="0" smtClean="0"/>
            <a:t>Efektywne wykorzystanie zasobów wodnych</a:t>
          </a:r>
          <a:endParaRPr lang="pl-PL" sz="1000" b="0" dirty="0"/>
        </a:p>
      </dgm:t>
    </dgm:pt>
    <dgm:pt modelId="{58BCAD70-90F4-4393-B554-FB7FA8619DA8}" type="parTrans" cxnId="{32C08CAA-340A-4F3D-86CB-6CCA095C1153}">
      <dgm:prSet/>
      <dgm:spPr/>
      <dgm:t>
        <a:bodyPr/>
        <a:lstStyle/>
        <a:p>
          <a:endParaRPr lang="pl-PL"/>
        </a:p>
      </dgm:t>
    </dgm:pt>
    <dgm:pt modelId="{4D82D7C7-550B-436B-A0CE-4C97C7928303}" type="sibTrans" cxnId="{32C08CAA-340A-4F3D-86CB-6CCA095C1153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X="44967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100600000" custLinFactNeighborX="100690338" custLinFactNeighborY="241"/>
      <dgm:spPr/>
    </dgm:pt>
    <dgm:pt modelId="{4F7A5458-AC17-403A-AF8D-0267FE5B687B}" type="pres">
      <dgm:prSet presAssocID="{4C700353-9D48-4BE6-9F46-7ACA22DF783D}" presName="Parent" presStyleLbl="revTx" presStyleIdx="0" presStyleCnt="3" custScaleX="111934" custLinFactNeighborX="30688" custLinFactNeighborY="-3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X="-1158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282500000" custLinFactNeighborX="-282521373" custLinFactNeighborY="-49"/>
      <dgm:spPr/>
    </dgm:pt>
    <dgm:pt modelId="{CF846906-DA4F-40AF-8F20-F8A25BF35357}" type="pres">
      <dgm:prSet presAssocID="{64842E16-E8C9-40F1-A6DD-6DDD471974E5}" presName="Parent" presStyleLbl="revTx" presStyleIdx="1" presStyleCnt="3" custScaleX="239404" custLinFactNeighborX="13738" custLinFactNeighborY="-52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X="-47290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52000000" custLinFactNeighborX="-52011703" custLinFactNeighborY="530"/>
      <dgm:spPr/>
    </dgm:pt>
    <dgm:pt modelId="{08A0AFA4-C683-4A78-9C37-86DA3BB72486}" type="pres">
      <dgm:prSet presAssocID="{BEA4D9C4-C397-4F4C-B9BB-BBFF1BD1F017}" presName="Parent" presStyleLbl="revTx" presStyleIdx="2" presStyleCnt="3" custScaleX="135919" custLinFactNeighborX="8518" custLinFactNeighborY="-17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1A8FAC2-9A07-49A7-9F44-26436461F595}" type="presOf" srcId="{BEA4D9C4-C397-4F4C-B9BB-BBFF1BD1F017}" destId="{08A0AFA4-C683-4A78-9C37-86DA3BB72486}" srcOrd="0" destOrd="0" presId="urn:microsoft.com/office/officeart/2008/layout/PictureLineup"/>
    <dgm:cxn modelId="{F6CB57CA-974D-4314-8AFA-B07277A48B2E}" type="presOf" srcId="{478B9233-59F0-451D-A9C7-0F390A137269}" destId="{98AC6A90-23AF-4112-BA46-5BA17A794422}" srcOrd="0" destOrd="0" presId="urn:microsoft.com/office/officeart/2008/layout/PictureLineup"/>
    <dgm:cxn modelId="{F23C4A03-8BC6-4FEB-AE72-37A4483AA205}" srcId="{BEA4D9C4-C397-4F4C-B9BB-BBFF1BD1F017}" destId="{F85035B1-93B7-4E71-9882-2D702C1B2F99}" srcOrd="3" destOrd="0" parTransId="{75678FF7-C8A0-4F35-A50A-51D1719E5FEF}" sibTransId="{FD177192-9966-48C1-B8A0-B69BE5451804}"/>
    <dgm:cxn modelId="{C29CFE9C-0A55-4466-A8A7-222F04617B0D}" srcId="{64842E16-E8C9-40F1-A6DD-6DDD471974E5}" destId="{FDDA92BF-0FBD-4ABC-B717-6F5431C9D5A8}" srcOrd="3" destOrd="0" parTransId="{1A5BBD4D-6899-4D57-8483-6E6FEDCF5B3C}" sibTransId="{CAA07C5E-8FB9-441D-B1EA-F60E8FC5F739}"/>
    <dgm:cxn modelId="{765214DF-C89F-43A9-9A71-6AFA6E5C4DB4}" type="presOf" srcId="{DD101511-1844-4194-BAF3-C7C2831578C0}" destId="{08A0AFA4-C683-4A78-9C37-86DA3BB72486}" srcOrd="0" destOrd="3" presId="urn:microsoft.com/office/officeart/2008/layout/PictureLineup"/>
    <dgm:cxn modelId="{972140BA-0A31-4E45-BEDE-CA765A043F1D}" type="presOf" srcId="{60C24DB4-0838-479F-B6CD-B7251AFE711D}" destId="{08A0AFA4-C683-4A78-9C37-86DA3BB72486}" srcOrd="0" destOrd="1" presId="urn:microsoft.com/office/officeart/2008/layout/PictureLineup"/>
    <dgm:cxn modelId="{32C08CAA-340A-4F3D-86CB-6CCA095C1153}" srcId="{4C700353-9D48-4BE6-9F46-7ACA22DF783D}" destId="{8933AEBE-62A6-4690-8762-B0F58E496C7B}" srcOrd="2" destOrd="0" parTransId="{58BCAD70-90F4-4393-B554-FB7FA8619DA8}" sibTransId="{4D82D7C7-550B-436B-A0CE-4C97C7928303}"/>
    <dgm:cxn modelId="{29F95224-4957-4007-BEE1-C161E3F6F525}" srcId="{64842E16-E8C9-40F1-A6DD-6DDD471974E5}" destId="{20644954-748B-4C59-9FB6-A73C9682D643}" srcOrd="2" destOrd="0" parTransId="{3E407AF0-E843-4579-B768-2D0B9F6B7F7C}" sibTransId="{042C74F1-2AD8-4C30-AA50-BCA28A70C0D9}"/>
    <dgm:cxn modelId="{34A47351-761F-492B-839B-C1BAD152D738}" type="presOf" srcId="{7BEC73EC-380D-4A9C-943D-5D2187D39EE4}" destId="{08A0AFA4-C683-4A78-9C37-86DA3BB72486}" srcOrd="0" destOrd="2" presId="urn:microsoft.com/office/officeart/2008/layout/PictureLineup"/>
    <dgm:cxn modelId="{223F8208-18D5-4A71-8B4D-B271E4BB6B52}" type="presOf" srcId="{78064379-68B4-4B0D-B7C5-B58DD10650A7}" destId="{CF846906-DA4F-40AF-8F20-F8A25BF35357}" srcOrd="0" destOrd="1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0D8DAF84-9D44-4575-B55D-C173DF77BD1C}" srcId="{BEA4D9C4-C397-4F4C-B9BB-BBFF1BD1F017}" destId="{7BEC73EC-380D-4A9C-943D-5D2187D39EE4}" srcOrd="1" destOrd="0" parTransId="{15C7B848-B6FF-4FA7-B9ED-25CA5A78C7D9}" sibTransId="{3BDCD493-19D5-4099-9E13-F149E228EB58}"/>
    <dgm:cxn modelId="{777803ED-5197-426E-8A08-F062173E215B}" type="presOf" srcId="{64842E16-E8C9-40F1-A6DD-6DDD471974E5}" destId="{CF846906-DA4F-40AF-8F20-F8A25BF35357}" srcOrd="0" destOrd="0" presId="urn:microsoft.com/office/officeart/2008/layout/PictureLineup"/>
    <dgm:cxn modelId="{E32BEAB1-BDBA-4E25-B62D-04481C4EC2E1}" srcId="{BEA4D9C4-C397-4F4C-B9BB-BBFF1BD1F017}" destId="{DD101511-1844-4194-BAF3-C7C2831578C0}" srcOrd="2" destOrd="0" parTransId="{F7B3F87F-13CB-42A2-A9F1-63E424BD54C6}" sibTransId="{F5B93ADB-A5C6-4B6B-A157-2A6487DB5BED}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8160CB4F-2917-4123-A8B5-58CFD5F5C311}" type="presOf" srcId="{34AD5AB2-FB00-48BF-9ED2-29B0E8579E96}" destId="{08A0AFA4-C683-4A78-9C37-86DA3BB72486}" srcOrd="0" destOrd="5" presId="urn:microsoft.com/office/officeart/2008/layout/PictureLineup"/>
    <dgm:cxn modelId="{A37241E2-0CEA-4ABD-809C-465CCFDC29CA}" type="presOf" srcId="{20644954-748B-4C59-9FB6-A73C9682D643}" destId="{CF846906-DA4F-40AF-8F20-F8A25BF35357}" srcOrd="0" destOrd="3" presId="urn:microsoft.com/office/officeart/2008/layout/PictureLineup"/>
    <dgm:cxn modelId="{7450872E-7DC7-462C-A9E8-7A1757EA1CC3}" type="presOf" srcId="{F85035B1-93B7-4E71-9882-2D702C1B2F99}" destId="{08A0AFA4-C683-4A78-9C37-86DA3BB72486}" srcOrd="0" destOrd="4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E6A1BD1F-F714-4EA0-9AB7-6F717E296E87}" type="presOf" srcId="{FDDA92BF-0FBD-4ABC-B717-6F5431C9D5A8}" destId="{CF846906-DA4F-40AF-8F20-F8A25BF35357}" srcOrd="0" destOrd="4" presId="urn:microsoft.com/office/officeart/2008/layout/PictureLineup"/>
    <dgm:cxn modelId="{25B06BE0-CCB1-4FB0-ABA2-7F3FF7B3C455}" type="presOf" srcId="{8933AEBE-62A6-4690-8762-B0F58E496C7B}" destId="{4F7A5458-AC17-403A-AF8D-0267FE5B687B}" srcOrd="0" destOrd="3" presId="urn:microsoft.com/office/officeart/2008/layout/PictureLineup"/>
    <dgm:cxn modelId="{E1223A14-2775-4D0B-B125-1F1F84C852FE}" type="presOf" srcId="{DCCCFD48-E562-4853-8D6D-F06EF08E0C38}" destId="{4F7A5458-AC17-403A-AF8D-0267FE5B687B}" srcOrd="0" destOrd="2" presId="urn:microsoft.com/office/officeart/2008/layout/PictureLineup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C3F6E67E-44F6-43BF-BF31-BA8C9933DA13}" srcId="{4C700353-9D48-4BE6-9F46-7ACA22DF783D}" destId="{DCCCFD48-E562-4853-8D6D-F06EF08E0C38}" srcOrd="1" destOrd="0" parTransId="{D999C7D9-3804-4121-A2C1-BE67D92AAED4}" sibTransId="{CA255EB2-E48B-4D80-A272-15D609EB3F15}"/>
    <dgm:cxn modelId="{407185E1-BE35-475B-9017-D8798B484DEA}" srcId="{64842E16-E8C9-40F1-A6DD-6DDD471974E5}" destId="{81986891-B030-47F7-ADCB-64582AB647E2}" srcOrd="1" destOrd="0" parTransId="{168ADFF7-264A-4910-83E6-4F4AB6E7A2E8}" sibTransId="{FBAC4420-A03A-4B19-B0CF-73A3C7B3D660}"/>
    <dgm:cxn modelId="{3EC0D4BB-687D-4950-A540-238C70B3C8D3}" srcId="{BEA4D9C4-C397-4F4C-B9BB-BBFF1BD1F017}" destId="{34AD5AB2-FB00-48BF-9ED2-29B0E8579E96}" srcOrd="4" destOrd="0" parTransId="{86014164-C6A5-4C9B-B86A-39392688AB44}" sibTransId="{55355F7E-F32B-4C16-A55E-8C5918291A8B}"/>
    <dgm:cxn modelId="{9C3655FF-6812-4789-AB9F-65BEFB834E9C}" type="presOf" srcId="{81986891-B030-47F7-ADCB-64582AB647E2}" destId="{CF846906-DA4F-40AF-8F20-F8A25BF35357}" srcOrd="0" destOrd="2" presId="urn:microsoft.com/office/officeart/2008/layout/PictureLineup"/>
    <dgm:cxn modelId="{85CDEB55-DA13-4CBD-95F6-CD56E4A194B9}" srcId="{64842E16-E8C9-40F1-A6DD-6DDD471974E5}" destId="{FCB18EE3-04EB-47A1-B557-1281417EDE2B}" srcOrd="4" destOrd="0" parTransId="{BF45786B-6A94-443C-82DC-C1D394D3FF58}" sibTransId="{BAAFB41E-05D6-42B9-B7A0-9A394A076C60}"/>
    <dgm:cxn modelId="{2A7C121D-0D44-48F2-B621-7C6B6404CEE3}" type="presOf" srcId="{FCB18EE3-04EB-47A1-B557-1281417EDE2B}" destId="{CF846906-DA4F-40AF-8F20-F8A25BF35357}" srcOrd="0" destOrd="5" presId="urn:microsoft.com/office/officeart/2008/layout/PictureLineup"/>
    <dgm:cxn modelId="{4780216E-1281-4724-8B79-409AAE6CDABD}" type="presOf" srcId="{4C700353-9D48-4BE6-9F46-7ACA22DF783D}" destId="{4F7A5458-AC17-403A-AF8D-0267FE5B687B}" srcOrd="0" destOrd="0" presId="urn:microsoft.com/office/officeart/2008/layout/PictureLineup"/>
    <dgm:cxn modelId="{57E29316-6038-45EA-85EE-64763967ABFA}" type="presOf" srcId="{FFE8E545-0C2C-41A6-9D74-E7670FD320A0}" destId="{4F7A5458-AC17-403A-AF8D-0267FE5B687B}" srcOrd="0" destOrd="1" presId="urn:microsoft.com/office/officeart/2008/layout/PictureLineup"/>
    <dgm:cxn modelId="{AB1FC940-2EE8-4BA5-9F55-1DB0D12936D7}" type="presParOf" srcId="{98AC6A90-23AF-4112-BA46-5BA17A794422}" destId="{7C214683-F921-4359-8CA1-F9E804EA6430}" srcOrd="0" destOrd="0" presId="urn:microsoft.com/office/officeart/2008/layout/PictureLineup"/>
    <dgm:cxn modelId="{3CB9D5E2-B951-43CF-B58D-ED0D502DE5A7}" type="presParOf" srcId="{7C214683-F921-4359-8CA1-F9E804EA6430}" destId="{CF1CA484-1B8E-4769-B145-91E84599FDF4}" srcOrd="0" destOrd="0" presId="urn:microsoft.com/office/officeart/2008/layout/PictureLineup"/>
    <dgm:cxn modelId="{2662E5E1-EBC7-4D70-A1FE-AAB01E8EBDCD}" type="presParOf" srcId="{7C214683-F921-4359-8CA1-F9E804EA6430}" destId="{54C00B3B-18BF-4DE0-A933-2C2B2869BD81}" srcOrd="1" destOrd="0" presId="urn:microsoft.com/office/officeart/2008/layout/PictureLineup"/>
    <dgm:cxn modelId="{C14DCA1F-E48D-40BB-AD9A-03DEDF4B04E1}" type="presParOf" srcId="{7C214683-F921-4359-8CA1-F9E804EA6430}" destId="{4F7A5458-AC17-403A-AF8D-0267FE5B687B}" srcOrd="2" destOrd="0" presId="urn:microsoft.com/office/officeart/2008/layout/PictureLineup"/>
    <dgm:cxn modelId="{9316199F-DEB2-4853-B0F5-5269D9912BF8}" type="presParOf" srcId="{98AC6A90-23AF-4112-BA46-5BA17A794422}" destId="{04D3F071-6A69-4CA2-82B4-752AE98A37AC}" srcOrd="1" destOrd="0" presId="urn:microsoft.com/office/officeart/2008/layout/PictureLineup"/>
    <dgm:cxn modelId="{5CA292BF-9D42-494F-AC52-9024B0522746}" type="presParOf" srcId="{98AC6A90-23AF-4112-BA46-5BA17A794422}" destId="{E57A06CF-B237-4DDB-9265-23C42E03355A}" srcOrd="2" destOrd="0" presId="urn:microsoft.com/office/officeart/2008/layout/PictureLineup"/>
    <dgm:cxn modelId="{47495E5B-57CC-45C1-9A56-78CF72254C8D}" type="presParOf" srcId="{E57A06CF-B237-4DDB-9265-23C42E03355A}" destId="{3AAF8E9D-EDD9-4AEB-B5FE-43524BA60FDE}" srcOrd="0" destOrd="0" presId="urn:microsoft.com/office/officeart/2008/layout/PictureLineup"/>
    <dgm:cxn modelId="{796FBE5D-C727-4133-A015-6C809EBACBDA}" type="presParOf" srcId="{E57A06CF-B237-4DDB-9265-23C42E03355A}" destId="{30CC36A0-C927-44A3-9115-AABE031979A7}" srcOrd="1" destOrd="0" presId="urn:microsoft.com/office/officeart/2008/layout/PictureLineup"/>
    <dgm:cxn modelId="{BEEE9640-2AFB-464E-B363-36490BFF8F2E}" type="presParOf" srcId="{E57A06CF-B237-4DDB-9265-23C42E03355A}" destId="{CF846906-DA4F-40AF-8F20-F8A25BF35357}" srcOrd="2" destOrd="0" presId="urn:microsoft.com/office/officeart/2008/layout/PictureLineup"/>
    <dgm:cxn modelId="{0F2F2D2C-1373-4C39-934D-0C2F064B0C90}" type="presParOf" srcId="{98AC6A90-23AF-4112-BA46-5BA17A794422}" destId="{BF36EB59-CBEE-4927-8E67-948E5520447B}" srcOrd="3" destOrd="0" presId="urn:microsoft.com/office/officeart/2008/layout/PictureLineup"/>
    <dgm:cxn modelId="{68D4A824-5623-433F-AAFC-B8F761FD4788}" type="presParOf" srcId="{98AC6A90-23AF-4112-BA46-5BA17A794422}" destId="{837FDBE4-07CB-4545-B2B7-13F0C38FAD92}" srcOrd="4" destOrd="0" presId="urn:microsoft.com/office/officeart/2008/layout/PictureLineup"/>
    <dgm:cxn modelId="{07A6CCB9-5A73-4F54-96F3-D21556D64972}" type="presParOf" srcId="{837FDBE4-07CB-4545-B2B7-13F0C38FAD92}" destId="{48C318C0-856E-4845-B4CE-F65B50639136}" srcOrd="0" destOrd="0" presId="urn:microsoft.com/office/officeart/2008/layout/PictureLineup"/>
    <dgm:cxn modelId="{F3F3BD53-D477-4307-B4E9-C9B458D4156D}" type="presParOf" srcId="{837FDBE4-07CB-4545-B2B7-13F0C38FAD92}" destId="{CF5116BF-AE2C-4097-840F-C39487C87A9C}" srcOrd="1" destOrd="0" presId="urn:microsoft.com/office/officeart/2008/layout/PictureLineup"/>
    <dgm:cxn modelId="{4408EC34-8889-4CAF-8877-2428A4E5AFD6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&#10;&#10;Odpowiednie oczyszczanie ścieków komunalnych&#10; &#10;Utrzymanie dobrego stanu wód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000" dirty="0" smtClean="0"/>
            <a:t>Odpowiednie oczyszczanie ścieków komunalnych</a:t>
          </a:r>
          <a:endParaRPr lang="pl-PL" sz="100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&#10; &#10;Oczyszczalnie ścieków, sieci kanalizacyjne i wodociągowe&#10;&#10;Zagospodarowanie osadów ściekowych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000" dirty="0" smtClean="0"/>
            <a:t>Oczyszczalnie ścieków, sieci kanalizacyjne i wodociągowe</a:t>
          </a:r>
          <a:endParaRPr lang="pl-PL" sz="10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&#10;&#10;jednostki samorządu terytorialnego, &#10; &#10;spółki kanalizacyjne i wodociągowe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000" dirty="0" smtClean="0"/>
            <a:t>jednostki samorządu terytorialnego, </a:t>
          </a:r>
          <a:endParaRPr lang="pl-PL" sz="10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5D6C6271-1835-4870-86DC-18D727CCED88}">
      <dgm:prSet custT="1"/>
      <dgm:spPr/>
      <dgm:t>
        <a:bodyPr/>
        <a:lstStyle/>
        <a:p>
          <a:r>
            <a:rPr lang="pl-PL" sz="1000" dirty="0" smtClean="0"/>
            <a:t>Zagospodarowanie osadów ściekowych</a:t>
          </a:r>
          <a:endParaRPr lang="pl-PL" sz="1000" dirty="0"/>
        </a:p>
      </dgm:t>
    </dgm:pt>
    <dgm:pt modelId="{8F12C3A9-B0DC-47BC-8C0B-2CF2AAEAAC74}" type="parTrans" cxnId="{5AB53EC4-F1DD-4DDF-B2F1-3138D6685F66}">
      <dgm:prSet/>
      <dgm:spPr/>
      <dgm:t>
        <a:bodyPr/>
        <a:lstStyle/>
        <a:p>
          <a:endParaRPr lang="pl-PL"/>
        </a:p>
      </dgm:t>
    </dgm:pt>
    <dgm:pt modelId="{67B73D6E-2A3F-4B28-AC76-E899A5C31BF5}" type="sibTrans" cxnId="{5AB53EC4-F1DD-4DDF-B2F1-3138D6685F66}">
      <dgm:prSet/>
      <dgm:spPr/>
      <dgm:t>
        <a:bodyPr/>
        <a:lstStyle/>
        <a:p>
          <a:endParaRPr lang="pl-PL"/>
        </a:p>
      </dgm:t>
    </dgm:pt>
    <dgm:pt modelId="{1E7D1E4D-0523-4D00-86D7-06798BF938EB}">
      <dgm:prSet custT="1"/>
      <dgm:spPr/>
      <dgm:t>
        <a:bodyPr/>
        <a:lstStyle/>
        <a:p>
          <a:r>
            <a:rPr lang="pl-PL" sz="1000" dirty="0" smtClean="0"/>
            <a:t>spółki kanalizacyjne i wodociągowe</a:t>
          </a:r>
          <a:endParaRPr lang="pl-PL" sz="1000" u="none" dirty="0"/>
        </a:p>
      </dgm:t>
    </dgm:pt>
    <dgm:pt modelId="{8E5CD1CD-CCFE-4795-9186-A44A31137BAB}" type="parTrans" cxnId="{8ECB19A3-934F-439F-8A52-9E106F611DDD}">
      <dgm:prSet/>
      <dgm:spPr/>
      <dgm:t>
        <a:bodyPr/>
        <a:lstStyle/>
        <a:p>
          <a:endParaRPr lang="pl-PL"/>
        </a:p>
      </dgm:t>
    </dgm:pt>
    <dgm:pt modelId="{F8F7F05C-2522-4EF5-A537-EAA5F9744CE4}" type="sibTrans" cxnId="{8ECB19A3-934F-439F-8A52-9E106F611DDD}">
      <dgm:prSet/>
      <dgm:spPr/>
      <dgm:t>
        <a:bodyPr/>
        <a:lstStyle/>
        <a:p>
          <a:endParaRPr lang="pl-PL"/>
        </a:p>
      </dgm:t>
    </dgm:pt>
    <dgm:pt modelId="{00506481-E6EB-4F09-A46A-DD680CB63DBD}">
      <dgm:prSet custT="1"/>
      <dgm:spPr/>
      <dgm:t>
        <a:bodyPr/>
        <a:lstStyle/>
        <a:p>
          <a:r>
            <a:rPr lang="pl-PL" sz="1000" dirty="0" smtClean="0"/>
            <a:t>Utrzymanie dobrego stanu wód</a:t>
          </a:r>
          <a:endParaRPr lang="pl-PL" sz="1000" u="none" dirty="0"/>
        </a:p>
      </dgm:t>
    </dgm:pt>
    <dgm:pt modelId="{9910F4FD-272A-4791-AF5D-A37CB1301F91}" type="parTrans" cxnId="{C366D9B5-CFDC-4690-9768-7FE77B493221}">
      <dgm:prSet/>
      <dgm:spPr/>
      <dgm:t>
        <a:bodyPr/>
        <a:lstStyle/>
        <a:p>
          <a:endParaRPr lang="pl-PL"/>
        </a:p>
      </dgm:t>
    </dgm:pt>
    <dgm:pt modelId="{74CC767E-BB7C-4BA4-B0FF-AB914CE024E6}" type="sibTrans" cxnId="{C366D9B5-CFDC-4690-9768-7FE77B493221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X="44967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100600000" custLinFactNeighborX="100690338" custLinFactNeighborY="241"/>
      <dgm:spPr/>
    </dgm:pt>
    <dgm:pt modelId="{4F7A5458-AC17-403A-AF8D-0267FE5B687B}" type="pres">
      <dgm:prSet presAssocID="{4C700353-9D48-4BE6-9F46-7ACA22DF783D}" presName="Parent" presStyleLbl="revTx" presStyleIdx="0" presStyleCnt="3" custScaleX="111934" custLinFactNeighborX="30688" custLinFactNeighborY="-3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X="-1158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282500000" custLinFactNeighborX="-282521373" custLinFactNeighborY="-49"/>
      <dgm:spPr/>
    </dgm:pt>
    <dgm:pt modelId="{CF846906-DA4F-40AF-8F20-F8A25BF35357}" type="pres">
      <dgm:prSet presAssocID="{64842E16-E8C9-40F1-A6DD-6DDD471974E5}" presName="Parent" presStyleLbl="revTx" presStyleIdx="1" presStyleCnt="3" custScaleX="239404" custLinFactNeighborX="13738" custLinFactNeighborY="-52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X="-47290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203251798" custLinFactNeighborX="-203300000" custLinFactNeighborY="530"/>
      <dgm:spPr/>
    </dgm:pt>
    <dgm:pt modelId="{08A0AFA4-C683-4A78-9C37-86DA3BB72486}" type="pres">
      <dgm:prSet presAssocID="{BEA4D9C4-C397-4F4C-B9BB-BBFF1BD1F017}" presName="Parent" presStyleLbl="revTx" presStyleIdx="2" presStyleCnt="3" custScaleX="155279" custLinFactNeighborX="-8944" custLinFactNeighborY="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7A6429E-CCE6-43A6-A260-29A3E0F53C42}" type="presOf" srcId="{00506481-E6EB-4F09-A46A-DD680CB63DBD}" destId="{4F7A5458-AC17-403A-AF8D-0267FE5B687B}" srcOrd="0" destOrd="2" presId="urn:microsoft.com/office/officeart/2008/layout/PictureLineup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36D9A544-2635-4F4B-8F9A-58943B2350C0}" type="presOf" srcId="{78064379-68B4-4B0D-B7C5-B58DD10650A7}" destId="{CF846906-DA4F-40AF-8F20-F8A25BF35357}" srcOrd="0" destOrd="1" presId="urn:microsoft.com/office/officeart/2008/layout/PictureLineup"/>
    <dgm:cxn modelId="{8ECB19A3-934F-439F-8A52-9E106F611DDD}" srcId="{BEA4D9C4-C397-4F4C-B9BB-BBFF1BD1F017}" destId="{1E7D1E4D-0523-4D00-86D7-06798BF938EB}" srcOrd="1" destOrd="0" parTransId="{8E5CD1CD-CCFE-4795-9186-A44A31137BAB}" sibTransId="{F8F7F05C-2522-4EF5-A537-EAA5F9744CE4}"/>
    <dgm:cxn modelId="{18870EF9-4D7C-439B-BFD9-812CCAA3D131}" type="presOf" srcId="{4C700353-9D48-4BE6-9F46-7ACA22DF783D}" destId="{4F7A5458-AC17-403A-AF8D-0267FE5B687B}" srcOrd="0" destOrd="0" presId="urn:microsoft.com/office/officeart/2008/layout/PictureLineup"/>
    <dgm:cxn modelId="{FA71E4D0-4098-483A-8353-09F851227D1C}" type="presOf" srcId="{FFE8E545-0C2C-41A6-9D74-E7670FD320A0}" destId="{4F7A5458-AC17-403A-AF8D-0267FE5B687B}" srcOrd="0" destOrd="1" presId="urn:microsoft.com/office/officeart/2008/layout/PictureLineup"/>
    <dgm:cxn modelId="{0F471162-04B7-4199-BB4F-752CF16FB46A}" type="presOf" srcId="{5D6C6271-1835-4870-86DC-18D727CCED88}" destId="{CF846906-DA4F-40AF-8F20-F8A25BF35357}" srcOrd="0" destOrd="2" presId="urn:microsoft.com/office/officeart/2008/layout/PictureLineup"/>
    <dgm:cxn modelId="{C366D9B5-CFDC-4690-9768-7FE77B493221}" srcId="{4C700353-9D48-4BE6-9F46-7ACA22DF783D}" destId="{00506481-E6EB-4F09-A46A-DD680CB63DBD}" srcOrd="1" destOrd="0" parTransId="{9910F4FD-272A-4791-AF5D-A37CB1301F91}" sibTransId="{74CC767E-BB7C-4BA4-B0FF-AB914CE024E6}"/>
    <dgm:cxn modelId="{B925A832-99BB-45F6-A78C-08DDE5845C9D}" type="presOf" srcId="{478B9233-59F0-451D-A9C7-0F390A137269}" destId="{98AC6A90-23AF-4112-BA46-5BA17A794422}" srcOrd="0" destOrd="0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8D99161F-2E59-41B9-AD19-5B2AA214543B}" type="presOf" srcId="{BEA4D9C4-C397-4F4C-B9BB-BBFF1BD1F017}" destId="{08A0AFA4-C683-4A78-9C37-86DA3BB72486}" srcOrd="0" destOrd="0" presId="urn:microsoft.com/office/officeart/2008/layout/PictureLineup"/>
    <dgm:cxn modelId="{5AB53EC4-F1DD-4DDF-B2F1-3138D6685F66}" srcId="{64842E16-E8C9-40F1-A6DD-6DDD471974E5}" destId="{5D6C6271-1835-4870-86DC-18D727CCED88}" srcOrd="1" destOrd="0" parTransId="{8F12C3A9-B0DC-47BC-8C0B-2CF2AAEAAC74}" sibTransId="{67B73D6E-2A3F-4B28-AC76-E899A5C31BF5}"/>
    <dgm:cxn modelId="{8528BE47-841D-4C84-9E4E-755F38D8D277}" type="presOf" srcId="{60C24DB4-0838-479F-B6CD-B7251AFE711D}" destId="{08A0AFA4-C683-4A78-9C37-86DA3BB72486}" srcOrd="0" destOrd="1" presId="urn:microsoft.com/office/officeart/2008/layout/PictureLineup"/>
    <dgm:cxn modelId="{0D92F684-AA6C-4110-A685-A49E5507A833}" type="presOf" srcId="{1E7D1E4D-0523-4D00-86D7-06798BF938EB}" destId="{08A0AFA4-C683-4A78-9C37-86DA3BB72486}" srcOrd="0" destOrd="2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F33B39B9-D432-4033-9130-FE14D2496DA6}" type="presOf" srcId="{64842E16-E8C9-40F1-A6DD-6DDD471974E5}" destId="{CF846906-DA4F-40AF-8F20-F8A25BF35357}" srcOrd="0" destOrd="0" presId="urn:microsoft.com/office/officeart/2008/layout/PictureLineup"/>
    <dgm:cxn modelId="{F172D47C-1BBC-43CB-9BCB-8EFF2D8DAEAE}" type="presParOf" srcId="{98AC6A90-23AF-4112-BA46-5BA17A794422}" destId="{7C214683-F921-4359-8CA1-F9E804EA6430}" srcOrd="0" destOrd="0" presId="urn:microsoft.com/office/officeart/2008/layout/PictureLineup"/>
    <dgm:cxn modelId="{EA81A708-7F24-4206-BF57-7E0DDFDD2F21}" type="presParOf" srcId="{7C214683-F921-4359-8CA1-F9E804EA6430}" destId="{CF1CA484-1B8E-4769-B145-91E84599FDF4}" srcOrd="0" destOrd="0" presId="urn:microsoft.com/office/officeart/2008/layout/PictureLineup"/>
    <dgm:cxn modelId="{FFDFE5C6-3277-4747-ADDD-8A381C922F63}" type="presParOf" srcId="{7C214683-F921-4359-8CA1-F9E804EA6430}" destId="{54C00B3B-18BF-4DE0-A933-2C2B2869BD81}" srcOrd="1" destOrd="0" presId="urn:microsoft.com/office/officeart/2008/layout/PictureLineup"/>
    <dgm:cxn modelId="{A64A7A19-E8A4-4A80-BFD7-3D86DB5F9E54}" type="presParOf" srcId="{7C214683-F921-4359-8CA1-F9E804EA6430}" destId="{4F7A5458-AC17-403A-AF8D-0267FE5B687B}" srcOrd="2" destOrd="0" presId="urn:microsoft.com/office/officeart/2008/layout/PictureLineup"/>
    <dgm:cxn modelId="{F518063D-9589-4409-A648-5EE2ED2FD3BD}" type="presParOf" srcId="{98AC6A90-23AF-4112-BA46-5BA17A794422}" destId="{04D3F071-6A69-4CA2-82B4-752AE98A37AC}" srcOrd="1" destOrd="0" presId="urn:microsoft.com/office/officeart/2008/layout/PictureLineup"/>
    <dgm:cxn modelId="{5AC54049-5FE6-455E-B88D-D16F3FAEB126}" type="presParOf" srcId="{98AC6A90-23AF-4112-BA46-5BA17A794422}" destId="{E57A06CF-B237-4DDB-9265-23C42E03355A}" srcOrd="2" destOrd="0" presId="urn:microsoft.com/office/officeart/2008/layout/PictureLineup"/>
    <dgm:cxn modelId="{4C2F8C69-2CA7-4B2B-8479-8B429797FFAD}" type="presParOf" srcId="{E57A06CF-B237-4DDB-9265-23C42E03355A}" destId="{3AAF8E9D-EDD9-4AEB-B5FE-43524BA60FDE}" srcOrd="0" destOrd="0" presId="urn:microsoft.com/office/officeart/2008/layout/PictureLineup"/>
    <dgm:cxn modelId="{11A92D8A-69D9-4D00-AADC-E9E665078684}" type="presParOf" srcId="{E57A06CF-B237-4DDB-9265-23C42E03355A}" destId="{30CC36A0-C927-44A3-9115-AABE031979A7}" srcOrd="1" destOrd="0" presId="urn:microsoft.com/office/officeart/2008/layout/PictureLineup"/>
    <dgm:cxn modelId="{8AB87EEA-F0C8-48C9-9937-3ADB7310F9D0}" type="presParOf" srcId="{E57A06CF-B237-4DDB-9265-23C42E03355A}" destId="{CF846906-DA4F-40AF-8F20-F8A25BF35357}" srcOrd="2" destOrd="0" presId="urn:microsoft.com/office/officeart/2008/layout/PictureLineup"/>
    <dgm:cxn modelId="{7C8D0993-5DA5-4208-A7E5-AC840182E099}" type="presParOf" srcId="{98AC6A90-23AF-4112-BA46-5BA17A794422}" destId="{BF36EB59-CBEE-4927-8E67-948E5520447B}" srcOrd="3" destOrd="0" presId="urn:microsoft.com/office/officeart/2008/layout/PictureLineup"/>
    <dgm:cxn modelId="{8E009CC2-1A64-4703-8274-146D74CD4DE1}" type="presParOf" srcId="{98AC6A90-23AF-4112-BA46-5BA17A794422}" destId="{837FDBE4-07CB-4545-B2B7-13F0C38FAD92}" srcOrd="4" destOrd="0" presId="urn:microsoft.com/office/officeart/2008/layout/PictureLineup"/>
    <dgm:cxn modelId="{1A3A5CEB-2297-4078-AF1E-4096B70582F6}" type="presParOf" srcId="{837FDBE4-07CB-4545-B2B7-13F0C38FAD92}" destId="{48C318C0-856E-4845-B4CE-F65B50639136}" srcOrd="0" destOrd="0" presId="urn:microsoft.com/office/officeart/2008/layout/PictureLineup"/>
    <dgm:cxn modelId="{163DF006-7A7E-40C0-AF46-6D42897461A5}" type="presParOf" srcId="{837FDBE4-07CB-4545-B2B7-13F0C38FAD92}" destId="{CF5116BF-AE2C-4097-840F-C39487C87A9C}" srcOrd="1" destOrd="0" presId="urn:microsoft.com/office/officeart/2008/layout/PictureLineup"/>
    <dgm:cxn modelId="{5314F993-2D57-4C6D-9D1C-62004B1ACFF7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&#10;&#10;Zmniejszenie ilości wytwarzanych odpadów,&#10;&#10;Ponowne zagospodarowanie odpadów&#10; 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000" dirty="0" smtClean="0"/>
            <a:t>Zmniejszenie ilości wytwarzanych odpadów</a:t>
          </a:r>
          <a:endParaRPr lang="pl-PL" sz="100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&#10;&#10;Inwestycje w kierunku wzmacniania Gospodarki o obiegu zamkniętym (GOZ);&#10;&#10;Zapobieganie powstawaniu odpadów i ograniczanie ich ilości -  systemy selektywnego zbierania odpadów komunalnych oraz instalacje do przetwarzania odpadów komunalnych;&#10;&#10;Efektywne gospodarowanie zasobami: naprawy oraz recykling, zapobieganie powstawaniu odpadów żywności (w formie projektów pilotażowych);&#10;&#10;Edukacja w zakresie gospodarki o obiegu zamkniętym;&#10;&#10;Oczyszczanie terenów zdegradowanych działalnością gospodarczą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000" dirty="0" smtClean="0"/>
            <a:t>Inwestycje w kierunku wzmacniania Gospodarki o obiegu zamkniętym (GOZ)</a:t>
          </a:r>
          <a:endParaRPr lang="pl-PL" sz="10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&#10;jednostki samorządu terytorialnego, &#10;przedsiębiorcy, &#10;podmioty Skarbu Państwa,&#10;administracja państwowa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000" dirty="0" smtClean="0"/>
            <a:t>jednostki samorządu terytorialnego, </a:t>
          </a:r>
          <a:endParaRPr lang="pl-PL" sz="10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8563F3BE-CAC5-4F11-9634-4F059E04C8B8}">
      <dgm:prSet custT="1"/>
      <dgm:spPr/>
      <dgm:t>
        <a:bodyPr/>
        <a:lstStyle/>
        <a:p>
          <a:r>
            <a:rPr lang="pl-PL" sz="1000" dirty="0" smtClean="0"/>
            <a:t>Ponowne zagospodarowanie odpadów</a:t>
          </a:r>
          <a:endParaRPr lang="pl-PL" sz="1000" dirty="0"/>
        </a:p>
      </dgm:t>
    </dgm:pt>
    <dgm:pt modelId="{665605AA-459E-4A8B-AF34-FD745DA2D0C0}" type="sibTrans" cxnId="{1FC5DA69-80F3-4B6B-B854-2F8E751C74CA}">
      <dgm:prSet/>
      <dgm:spPr/>
      <dgm:t>
        <a:bodyPr/>
        <a:lstStyle/>
        <a:p>
          <a:endParaRPr lang="pl-PL"/>
        </a:p>
      </dgm:t>
    </dgm:pt>
    <dgm:pt modelId="{61B0EAE5-6A1E-477C-8DDB-50AECC94B416}" type="parTrans" cxnId="{1FC5DA69-80F3-4B6B-B854-2F8E751C74CA}">
      <dgm:prSet/>
      <dgm:spPr/>
      <dgm:t>
        <a:bodyPr/>
        <a:lstStyle/>
        <a:p>
          <a:endParaRPr lang="pl-PL"/>
        </a:p>
      </dgm:t>
    </dgm:pt>
    <dgm:pt modelId="{5E8F2722-9BA4-42B7-AC5B-3C51F4A05F09}">
      <dgm:prSet custT="1"/>
      <dgm:spPr/>
      <dgm:t>
        <a:bodyPr/>
        <a:lstStyle/>
        <a:p>
          <a:r>
            <a:rPr lang="pl-PL" sz="1000" dirty="0" smtClean="0"/>
            <a:t>Zapobieganie powstawaniu odpadów i ograniczanie ich ilości -  systemy selektywnego zbierania odpadów komunalnych oraz instalacje do przetwarzania odpadów komunalnych</a:t>
          </a:r>
          <a:endParaRPr lang="pl-PL" sz="1000" dirty="0"/>
        </a:p>
      </dgm:t>
    </dgm:pt>
    <dgm:pt modelId="{390C8FBB-9FD5-4348-8E97-4B2DBDEFCE17}" type="parTrans" cxnId="{5AECEFA9-5E55-4D1A-8638-C71066AC6F3B}">
      <dgm:prSet/>
      <dgm:spPr/>
      <dgm:t>
        <a:bodyPr/>
        <a:lstStyle/>
        <a:p>
          <a:endParaRPr lang="pl-PL"/>
        </a:p>
      </dgm:t>
    </dgm:pt>
    <dgm:pt modelId="{55184F74-A8D4-4C05-9996-0E86DADCB9B9}" type="sibTrans" cxnId="{5AECEFA9-5E55-4D1A-8638-C71066AC6F3B}">
      <dgm:prSet/>
      <dgm:spPr/>
      <dgm:t>
        <a:bodyPr/>
        <a:lstStyle/>
        <a:p>
          <a:endParaRPr lang="pl-PL"/>
        </a:p>
      </dgm:t>
    </dgm:pt>
    <dgm:pt modelId="{A3638576-0521-4139-B05C-7040EEA5CBF7}">
      <dgm:prSet custT="1"/>
      <dgm:spPr/>
      <dgm:t>
        <a:bodyPr/>
        <a:lstStyle/>
        <a:p>
          <a:r>
            <a:rPr lang="pl-PL" sz="1000" dirty="0" smtClean="0"/>
            <a:t>Efektywne gospodarowanie zasobami: naprawy oraz recykling, zapobieganie powstawaniu odpadów żywności (w formie projektów pilotażowych)</a:t>
          </a:r>
          <a:endParaRPr lang="pl-PL" sz="1000" dirty="0"/>
        </a:p>
      </dgm:t>
    </dgm:pt>
    <dgm:pt modelId="{9183E60C-7F0E-4955-A60C-30C141CE17FD}" type="parTrans" cxnId="{7DDB0B32-3568-4152-AF93-9BA30DB82862}">
      <dgm:prSet/>
      <dgm:spPr/>
      <dgm:t>
        <a:bodyPr/>
        <a:lstStyle/>
        <a:p>
          <a:endParaRPr lang="pl-PL"/>
        </a:p>
      </dgm:t>
    </dgm:pt>
    <dgm:pt modelId="{D65145FA-056A-4C04-BB51-B25464BDD63B}" type="sibTrans" cxnId="{7DDB0B32-3568-4152-AF93-9BA30DB82862}">
      <dgm:prSet/>
      <dgm:spPr/>
      <dgm:t>
        <a:bodyPr/>
        <a:lstStyle/>
        <a:p>
          <a:endParaRPr lang="pl-PL"/>
        </a:p>
      </dgm:t>
    </dgm:pt>
    <dgm:pt modelId="{6AF26A56-6F3A-46E1-AA26-88B6B39B378E}">
      <dgm:prSet custT="1"/>
      <dgm:spPr/>
      <dgm:t>
        <a:bodyPr/>
        <a:lstStyle/>
        <a:p>
          <a:r>
            <a:rPr lang="pl-PL" sz="1000" dirty="0" smtClean="0"/>
            <a:t>Edukacja w zakresie gospodarki o obiegu zamkniętym</a:t>
          </a:r>
          <a:endParaRPr lang="pl-PL" sz="1000" dirty="0"/>
        </a:p>
      </dgm:t>
    </dgm:pt>
    <dgm:pt modelId="{E6E14462-FBD3-4B19-B784-76303EF03E78}" type="parTrans" cxnId="{8075CF45-BE38-47AD-8614-8A92B4A8F76A}">
      <dgm:prSet/>
      <dgm:spPr/>
      <dgm:t>
        <a:bodyPr/>
        <a:lstStyle/>
        <a:p>
          <a:endParaRPr lang="pl-PL"/>
        </a:p>
      </dgm:t>
    </dgm:pt>
    <dgm:pt modelId="{81588E4C-BD8C-4F60-A952-2BD1D481F7DC}" type="sibTrans" cxnId="{8075CF45-BE38-47AD-8614-8A92B4A8F76A}">
      <dgm:prSet/>
      <dgm:spPr/>
      <dgm:t>
        <a:bodyPr/>
        <a:lstStyle/>
        <a:p>
          <a:endParaRPr lang="pl-PL"/>
        </a:p>
      </dgm:t>
    </dgm:pt>
    <dgm:pt modelId="{51D291C5-7D58-4F3F-8483-57511E749C6B}">
      <dgm:prSet custT="1"/>
      <dgm:spPr/>
      <dgm:t>
        <a:bodyPr/>
        <a:lstStyle/>
        <a:p>
          <a:r>
            <a:rPr lang="pl-PL" sz="1000" dirty="0" smtClean="0"/>
            <a:t>Oczyszczanie terenów zdegradowanych działalnością gospodarczą</a:t>
          </a:r>
          <a:endParaRPr lang="pl-PL" sz="1000" dirty="0"/>
        </a:p>
      </dgm:t>
    </dgm:pt>
    <dgm:pt modelId="{7C93B175-E865-4CDF-9051-FF8711CA1EFB}" type="parTrans" cxnId="{06F2C527-E026-4D9E-8318-8A90223E573B}">
      <dgm:prSet/>
      <dgm:spPr/>
      <dgm:t>
        <a:bodyPr/>
        <a:lstStyle/>
        <a:p>
          <a:endParaRPr lang="pl-PL"/>
        </a:p>
      </dgm:t>
    </dgm:pt>
    <dgm:pt modelId="{6422E7A3-9A10-44B1-8614-62D0709A5519}" type="sibTrans" cxnId="{06F2C527-E026-4D9E-8318-8A90223E573B}">
      <dgm:prSet/>
      <dgm:spPr/>
      <dgm:t>
        <a:bodyPr/>
        <a:lstStyle/>
        <a:p>
          <a:endParaRPr lang="pl-PL"/>
        </a:p>
      </dgm:t>
    </dgm:pt>
    <dgm:pt modelId="{0F02388C-91E0-41D2-BDAC-DACB7CF81354}">
      <dgm:prSet custT="1"/>
      <dgm:spPr/>
      <dgm:t>
        <a:bodyPr/>
        <a:lstStyle/>
        <a:p>
          <a:r>
            <a:rPr lang="pl-PL" sz="1000" dirty="0" smtClean="0"/>
            <a:t>przedsiębiorcy, </a:t>
          </a:r>
          <a:endParaRPr lang="pl-PL" sz="1000" u="none" dirty="0"/>
        </a:p>
      </dgm:t>
    </dgm:pt>
    <dgm:pt modelId="{9D7BF2E4-05F1-4827-B5E1-CDD8DF337B99}" type="parTrans" cxnId="{934710FE-129C-47D2-A738-5B66675D974C}">
      <dgm:prSet/>
      <dgm:spPr/>
      <dgm:t>
        <a:bodyPr/>
        <a:lstStyle/>
        <a:p>
          <a:endParaRPr lang="pl-PL"/>
        </a:p>
      </dgm:t>
    </dgm:pt>
    <dgm:pt modelId="{66712257-E68C-4B71-95D9-32446B722C7B}" type="sibTrans" cxnId="{934710FE-129C-47D2-A738-5B66675D974C}">
      <dgm:prSet/>
      <dgm:spPr/>
      <dgm:t>
        <a:bodyPr/>
        <a:lstStyle/>
        <a:p>
          <a:endParaRPr lang="pl-PL"/>
        </a:p>
      </dgm:t>
    </dgm:pt>
    <dgm:pt modelId="{235D2F8E-7798-4E5F-8692-2A4883B74E09}">
      <dgm:prSet custT="1"/>
      <dgm:spPr/>
      <dgm:t>
        <a:bodyPr/>
        <a:lstStyle/>
        <a:p>
          <a:r>
            <a:rPr lang="pl-PL" sz="1000" dirty="0" smtClean="0"/>
            <a:t>podmioty Skarbu Państwa,</a:t>
          </a:r>
          <a:endParaRPr lang="pl-PL" sz="1000" u="none" dirty="0"/>
        </a:p>
      </dgm:t>
    </dgm:pt>
    <dgm:pt modelId="{87634508-EA7B-4C5B-A2B2-594464AE899B}" type="parTrans" cxnId="{0FE597D9-3A4C-4766-B79B-18B1ACD342BD}">
      <dgm:prSet/>
      <dgm:spPr/>
      <dgm:t>
        <a:bodyPr/>
        <a:lstStyle/>
        <a:p>
          <a:endParaRPr lang="pl-PL"/>
        </a:p>
      </dgm:t>
    </dgm:pt>
    <dgm:pt modelId="{0033D727-40F3-4300-8BD7-28174189D2A7}" type="sibTrans" cxnId="{0FE597D9-3A4C-4766-B79B-18B1ACD342BD}">
      <dgm:prSet/>
      <dgm:spPr/>
      <dgm:t>
        <a:bodyPr/>
        <a:lstStyle/>
        <a:p>
          <a:endParaRPr lang="pl-PL"/>
        </a:p>
      </dgm:t>
    </dgm:pt>
    <dgm:pt modelId="{896C7EBA-0682-4EDD-9A21-1CAD5BE14CDE}">
      <dgm:prSet custT="1"/>
      <dgm:spPr/>
      <dgm:t>
        <a:bodyPr/>
        <a:lstStyle/>
        <a:p>
          <a:r>
            <a:rPr lang="pl-PL" sz="1000" dirty="0" smtClean="0"/>
            <a:t>administracja państwowa</a:t>
          </a:r>
          <a:endParaRPr lang="pl-PL" sz="1000" u="none" dirty="0"/>
        </a:p>
      </dgm:t>
    </dgm:pt>
    <dgm:pt modelId="{0F38F490-DD3B-4BEC-B2A6-213B84BFD405}" type="parTrans" cxnId="{241F037D-6FF7-44C7-842B-F3B4263EDE5F}">
      <dgm:prSet/>
      <dgm:spPr/>
      <dgm:t>
        <a:bodyPr/>
        <a:lstStyle/>
        <a:p>
          <a:endParaRPr lang="pl-PL"/>
        </a:p>
      </dgm:t>
    </dgm:pt>
    <dgm:pt modelId="{040EFB6C-2C6F-4607-88D8-92B41C1C760F}" type="sibTrans" cxnId="{241F037D-6FF7-44C7-842B-F3B4263EDE5F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X="44967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100600000" custLinFactNeighborX="100690338" custLinFactNeighborY="241"/>
      <dgm:spPr/>
    </dgm:pt>
    <dgm:pt modelId="{4F7A5458-AC17-403A-AF8D-0267FE5B687B}" type="pres">
      <dgm:prSet presAssocID="{4C700353-9D48-4BE6-9F46-7ACA22DF783D}" presName="Parent" presStyleLbl="revTx" presStyleIdx="0" presStyleCnt="3" custScaleX="111934" custLinFactNeighborX="30688" custLinFactNeighborY="-3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X="-1158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282500000" custLinFactNeighborX="-282521373" custLinFactNeighborY="-49"/>
      <dgm:spPr/>
    </dgm:pt>
    <dgm:pt modelId="{CF846906-DA4F-40AF-8F20-F8A25BF35357}" type="pres">
      <dgm:prSet presAssocID="{64842E16-E8C9-40F1-A6DD-6DDD471974E5}" presName="Parent" presStyleLbl="revTx" presStyleIdx="1" presStyleCnt="3" custScaleX="239404" custLinFactNeighborX="13738" custLinFactNeighborY="-52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X="-47290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52000000" custLinFactNeighborX="-52011703" custLinFactNeighborY="530"/>
      <dgm:spPr/>
    </dgm:pt>
    <dgm:pt modelId="{08A0AFA4-C683-4A78-9C37-86DA3BB72486}" type="pres">
      <dgm:prSet presAssocID="{BEA4D9C4-C397-4F4C-B9BB-BBFF1BD1F017}" presName="Parent" presStyleLbl="revTx" presStyleIdx="2" presStyleCnt="3" custScaleX="134733" custLinFactNeighborX="7331" custLinFactNeighborY="-11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0508A9D-03DA-4916-9D9B-3CDBC43B190C}" type="presOf" srcId="{FFE8E545-0C2C-41A6-9D74-E7670FD320A0}" destId="{4F7A5458-AC17-403A-AF8D-0267FE5B687B}" srcOrd="0" destOrd="1" presId="urn:microsoft.com/office/officeart/2008/layout/PictureLineup"/>
    <dgm:cxn modelId="{45EACE91-3807-4B4B-BE83-343F44D4B6F0}" type="presOf" srcId="{BEA4D9C4-C397-4F4C-B9BB-BBFF1BD1F017}" destId="{08A0AFA4-C683-4A78-9C37-86DA3BB72486}" srcOrd="0" destOrd="0" presId="urn:microsoft.com/office/officeart/2008/layout/PictureLineup"/>
    <dgm:cxn modelId="{9AE1E73C-05B8-4F40-83A9-836C191CF51B}" type="presOf" srcId="{8563F3BE-CAC5-4F11-9634-4F059E04C8B8}" destId="{4F7A5458-AC17-403A-AF8D-0267FE5B687B}" srcOrd="0" destOrd="2" presId="urn:microsoft.com/office/officeart/2008/layout/PictureLineup"/>
    <dgm:cxn modelId="{FFD1A73A-8E10-4F4C-83F7-25368FC5F5AB}" type="presOf" srcId="{4C700353-9D48-4BE6-9F46-7ACA22DF783D}" destId="{4F7A5458-AC17-403A-AF8D-0267FE5B687B}" srcOrd="0" destOrd="0" presId="urn:microsoft.com/office/officeart/2008/layout/PictureLineup"/>
    <dgm:cxn modelId="{554C3FEA-6F11-40C5-9B18-23ED81B32CF3}" type="presOf" srcId="{6AF26A56-6F3A-46E1-AA26-88B6B39B378E}" destId="{CF846906-DA4F-40AF-8F20-F8A25BF35357}" srcOrd="0" destOrd="4" presId="urn:microsoft.com/office/officeart/2008/layout/PictureLineup"/>
    <dgm:cxn modelId="{1FC5DA69-80F3-4B6B-B854-2F8E751C74CA}" srcId="{4C700353-9D48-4BE6-9F46-7ACA22DF783D}" destId="{8563F3BE-CAC5-4F11-9634-4F059E04C8B8}" srcOrd="1" destOrd="0" parTransId="{61B0EAE5-6A1E-477C-8DDB-50AECC94B416}" sibTransId="{665605AA-459E-4A8B-AF34-FD745DA2D0C0}"/>
    <dgm:cxn modelId="{241F037D-6FF7-44C7-842B-F3B4263EDE5F}" srcId="{BEA4D9C4-C397-4F4C-B9BB-BBFF1BD1F017}" destId="{896C7EBA-0682-4EDD-9A21-1CAD5BE14CDE}" srcOrd="3" destOrd="0" parTransId="{0F38F490-DD3B-4BEC-B2A6-213B84BFD405}" sibTransId="{040EFB6C-2C6F-4607-88D8-92B41C1C760F}"/>
    <dgm:cxn modelId="{97361619-429B-493B-95BB-B806A01424B6}" type="presOf" srcId="{478B9233-59F0-451D-A9C7-0F390A137269}" destId="{98AC6A90-23AF-4112-BA46-5BA17A794422}" srcOrd="0" destOrd="0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4274235E-4029-468C-A8A4-FA79356A373C}" type="presOf" srcId="{51D291C5-7D58-4F3F-8483-57511E749C6B}" destId="{CF846906-DA4F-40AF-8F20-F8A25BF35357}" srcOrd="0" destOrd="5" presId="urn:microsoft.com/office/officeart/2008/layout/PictureLineup"/>
    <dgm:cxn modelId="{934710FE-129C-47D2-A738-5B66675D974C}" srcId="{BEA4D9C4-C397-4F4C-B9BB-BBFF1BD1F017}" destId="{0F02388C-91E0-41D2-BDAC-DACB7CF81354}" srcOrd="1" destOrd="0" parTransId="{9D7BF2E4-05F1-4827-B5E1-CDD8DF337B99}" sibTransId="{66712257-E68C-4B71-95D9-32446B722C7B}"/>
    <dgm:cxn modelId="{C06C0470-E5E9-488F-8656-F36F9B07ABA0}" type="presOf" srcId="{78064379-68B4-4B0D-B7C5-B58DD10650A7}" destId="{CF846906-DA4F-40AF-8F20-F8A25BF35357}" srcOrd="0" destOrd="1" presId="urn:microsoft.com/office/officeart/2008/layout/PictureLineup"/>
    <dgm:cxn modelId="{0FE597D9-3A4C-4766-B79B-18B1ACD342BD}" srcId="{BEA4D9C4-C397-4F4C-B9BB-BBFF1BD1F017}" destId="{235D2F8E-7798-4E5F-8692-2A4883B74E09}" srcOrd="2" destOrd="0" parTransId="{87634508-EA7B-4C5B-A2B2-594464AE899B}" sibTransId="{0033D727-40F3-4300-8BD7-28174189D2A7}"/>
    <dgm:cxn modelId="{D733F93C-7C5B-4A74-BF60-5457207DACED}" type="presOf" srcId="{A3638576-0521-4139-B05C-7040EEA5CBF7}" destId="{CF846906-DA4F-40AF-8F20-F8A25BF35357}" srcOrd="0" destOrd="3" presId="urn:microsoft.com/office/officeart/2008/layout/PictureLineup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5AECEFA9-5E55-4D1A-8638-C71066AC6F3B}" srcId="{64842E16-E8C9-40F1-A6DD-6DDD471974E5}" destId="{5E8F2722-9BA4-42B7-AC5B-3C51F4A05F09}" srcOrd="1" destOrd="0" parTransId="{390C8FBB-9FD5-4348-8E97-4B2DBDEFCE17}" sibTransId="{55184F74-A8D4-4C05-9996-0E86DADCB9B9}"/>
    <dgm:cxn modelId="{A8BE199D-48F4-4C84-8DBD-ED4B283AF919}" type="presOf" srcId="{235D2F8E-7798-4E5F-8692-2A4883B74E09}" destId="{08A0AFA4-C683-4A78-9C37-86DA3BB72486}" srcOrd="0" destOrd="3" presId="urn:microsoft.com/office/officeart/2008/layout/PictureLineup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4A68C8C3-9192-47FD-BA0F-7C0AB608E323}" type="presOf" srcId="{0F02388C-91E0-41D2-BDAC-DACB7CF81354}" destId="{08A0AFA4-C683-4A78-9C37-86DA3BB72486}" srcOrd="0" destOrd="2" presId="urn:microsoft.com/office/officeart/2008/layout/PictureLineup"/>
    <dgm:cxn modelId="{7DDB0B32-3568-4152-AF93-9BA30DB82862}" srcId="{64842E16-E8C9-40F1-A6DD-6DDD471974E5}" destId="{A3638576-0521-4139-B05C-7040EEA5CBF7}" srcOrd="2" destOrd="0" parTransId="{9183E60C-7F0E-4955-A60C-30C141CE17FD}" sibTransId="{D65145FA-056A-4C04-BB51-B25464BDD63B}"/>
    <dgm:cxn modelId="{C2EE7710-9A45-48E8-887B-8769C25143A0}" type="presOf" srcId="{60C24DB4-0838-479F-B6CD-B7251AFE711D}" destId="{08A0AFA4-C683-4A78-9C37-86DA3BB72486}" srcOrd="0" destOrd="1" presId="urn:microsoft.com/office/officeart/2008/layout/PictureLineup"/>
    <dgm:cxn modelId="{8075CF45-BE38-47AD-8614-8A92B4A8F76A}" srcId="{64842E16-E8C9-40F1-A6DD-6DDD471974E5}" destId="{6AF26A56-6F3A-46E1-AA26-88B6B39B378E}" srcOrd="3" destOrd="0" parTransId="{E6E14462-FBD3-4B19-B784-76303EF03E78}" sibTransId="{81588E4C-BD8C-4F60-A952-2BD1D481F7DC}"/>
    <dgm:cxn modelId="{3E5460FB-AE46-400A-92F0-3329FA37DF30}" type="presOf" srcId="{5E8F2722-9BA4-42B7-AC5B-3C51F4A05F09}" destId="{CF846906-DA4F-40AF-8F20-F8A25BF35357}" srcOrd="0" destOrd="2" presId="urn:microsoft.com/office/officeart/2008/layout/PictureLineup"/>
    <dgm:cxn modelId="{D5A1AD17-861D-4F71-9348-CE0A84E79550}" type="presOf" srcId="{64842E16-E8C9-40F1-A6DD-6DDD471974E5}" destId="{CF846906-DA4F-40AF-8F20-F8A25BF35357}" srcOrd="0" destOrd="0" presId="urn:microsoft.com/office/officeart/2008/layout/PictureLineup"/>
    <dgm:cxn modelId="{03A872A8-19B6-43D3-B71E-25E12F7AD095}" type="presOf" srcId="{896C7EBA-0682-4EDD-9A21-1CAD5BE14CDE}" destId="{08A0AFA4-C683-4A78-9C37-86DA3BB72486}" srcOrd="0" destOrd="4" presId="urn:microsoft.com/office/officeart/2008/layout/PictureLineup"/>
    <dgm:cxn modelId="{06F2C527-E026-4D9E-8318-8A90223E573B}" srcId="{64842E16-E8C9-40F1-A6DD-6DDD471974E5}" destId="{51D291C5-7D58-4F3F-8483-57511E749C6B}" srcOrd="4" destOrd="0" parTransId="{7C93B175-E865-4CDF-9051-FF8711CA1EFB}" sibTransId="{6422E7A3-9A10-44B1-8614-62D0709A5519}"/>
    <dgm:cxn modelId="{81F636C5-FA1D-4D92-9232-B5363C8661D0}" type="presParOf" srcId="{98AC6A90-23AF-4112-BA46-5BA17A794422}" destId="{7C214683-F921-4359-8CA1-F9E804EA6430}" srcOrd="0" destOrd="0" presId="urn:microsoft.com/office/officeart/2008/layout/PictureLineup"/>
    <dgm:cxn modelId="{D2B22028-D09D-47A8-AC77-4470B7CDB347}" type="presParOf" srcId="{7C214683-F921-4359-8CA1-F9E804EA6430}" destId="{CF1CA484-1B8E-4769-B145-91E84599FDF4}" srcOrd="0" destOrd="0" presId="urn:microsoft.com/office/officeart/2008/layout/PictureLineup"/>
    <dgm:cxn modelId="{7C1ABBEA-09F2-4765-82C3-7869209568BD}" type="presParOf" srcId="{7C214683-F921-4359-8CA1-F9E804EA6430}" destId="{54C00B3B-18BF-4DE0-A933-2C2B2869BD81}" srcOrd="1" destOrd="0" presId="urn:microsoft.com/office/officeart/2008/layout/PictureLineup"/>
    <dgm:cxn modelId="{0C304964-EE34-432D-B3DC-C366E86769A5}" type="presParOf" srcId="{7C214683-F921-4359-8CA1-F9E804EA6430}" destId="{4F7A5458-AC17-403A-AF8D-0267FE5B687B}" srcOrd="2" destOrd="0" presId="urn:microsoft.com/office/officeart/2008/layout/PictureLineup"/>
    <dgm:cxn modelId="{656D7C0F-8B6D-44D7-8E22-A137F6E7420F}" type="presParOf" srcId="{98AC6A90-23AF-4112-BA46-5BA17A794422}" destId="{04D3F071-6A69-4CA2-82B4-752AE98A37AC}" srcOrd="1" destOrd="0" presId="urn:microsoft.com/office/officeart/2008/layout/PictureLineup"/>
    <dgm:cxn modelId="{8583C2D4-9545-4A5D-B5A5-526E6D2CF2AD}" type="presParOf" srcId="{98AC6A90-23AF-4112-BA46-5BA17A794422}" destId="{E57A06CF-B237-4DDB-9265-23C42E03355A}" srcOrd="2" destOrd="0" presId="urn:microsoft.com/office/officeart/2008/layout/PictureLineup"/>
    <dgm:cxn modelId="{17D6313D-CC01-42CC-ADD8-52388B93275C}" type="presParOf" srcId="{E57A06CF-B237-4DDB-9265-23C42E03355A}" destId="{3AAF8E9D-EDD9-4AEB-B5FE-43524BA60FDE}" srcOrd="0" destOrd="0" presId="urn:microsoft.com/office/officeart/2008/layout/PictureLineup"/>
    <dgm:cxn modelId="{3E08D819-AB0E-4C65-894F-2FB50DA6747D}" type="presParOf" srcId="{E57A06CF-B237-4DDB-9265-23C42E03355A}" destId="{30CC36A0-C927-44A3-9115-AABE031979A7}" srcOrd="1" destOrd="0" presId="urn:microsoft.com/office/officeart/2008/layout/PictureLineup"/>
    <dgm:cxn modelId="{B0E00A31-CC1D-4721-8660-A2DF77BE4408}" type="presParOf" srcId="{E57A06CF-B237-4DDB-9265-23C42E03355A}" destId="{CF846906-DA4F-40AF-8F20-F8A25BF35357}" srcOrd="2" destOrd="0" presId="urn:microsoft.com/office/officeart/2008/layout/PictureLineup"/>
    <dgm:cxn modelId="{FC3D97C6-7E4A-4C64-9846-9C7BD40AB111}" type="presParOf" srcId="{98AC6A90-23AF-4112-BA46-5BA17A794422}" destId="{BF36EB59-CBEE-4927-8E67-948E5520447B}" srcOrd="3" destOrd="0" presId="urn:microsoft.com/office/officeart/2008/layout/PictureLineup"/>
    <dgm:cxn modelId="{316118DF-6150-4867-85EF-0D664D41065B}" type="presParOf" srcId="{98AC6A90-23AF-4112-BA46-5BA17A794422}" destId="{837FDBE4-07CB-4545-B2B7-13F0C38FAD92}" srcOrd="4" destOrd="0" presId="urn:microsoft.com/office/officeart/2008/layout/PictureLineup"/>
    <dgm:cxn modelId="{240B7E04-5049-4C9F-B6F3-7A98799BB26C}" type="presParOf" srcId="{837FDBE4-07CB-4545-B2B7-13F0C38FAD92}" destId="{48C318C0-856E-4845-B4CE-F65B50639136}" srcOrd="0" destOrd="0" presId="urn:microsoft.com/office/officeart/2008/layout/PictureLineup"/>
    <dgm:cxn modelId="{F008EDAF-48E4-4D8E-9600-2397C28FF8A8}" type="presParOf" srcId="{837FDBE4-07CB-4545-B2B7-13F0C38FAD92}" destId="{CF5116BF-AE2C-4097-840F-C39487C87A9C}" srcOrd="1" destOrd="0" presId="urn:microsoft.com/office/officeart/2008/layout/PictureLineup"/>
    <dgm:cxn modelId="{0073EAC8-3038-446E-8E22-E9602A70A67B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&#10;&#10;Lepsza ochrona zagrożonych gatunków i siedlisk przyrodniczych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000" dirty="0" smtClean="0"/>
            <a:t>Lepsza ochrona zagrożonych gatunków i siedlisk przyrodniczych</a:t>
          </a:r>
          <a:endParaRPr lang="pl-PL" sz="100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:&#10;Wsparcie zarządzania i doskonalenie systemów ochrony przyrody;&#10; &#10;Ochrona gatunków zagrożonych;&#10;Rozwój systemów monitorowania zasobów przyrodniczych;&#10;Opracowanie dokumentów planistycznych dla obszarów chronionych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000" dirty="0" smtClean="0"/>
            <a:t>Wsparcie zarządzania i doskonalenie systemów ochrony przyrody </a:t>
          </a:r>
          <a:endParaRPr lang="pl-PL" sz="10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administracja rządowa/ państwowa,  &#10;jednostki samorządu terytorialnego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000" dirty="0" smtClean="0"/>
            <a:t>administracja rządowa/ państwowa,  </a:t>
          </a:r>
          <a:endParaRPr lang="pl-PL" sz="10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6F5CA398-D95C-45A9-ACCF-DC7C796F629D}">
      <dgm:prSet custT="1"/>
      <dgm:spPr/>
      <dgm:t>
        <a:bodyPr/>
        <a:lstStyle/>
        <a:p>
          <a:r>
            <a:rPr lang="pl-PL" sz="1000" dirty="0" smtClean="0"/>
            <a:t>Ochrona gatunków zagrożonych </a:t>
          </a:r>
          <a:endParaRPr lang="pl-PL" sz="1000" dirty="0"/>
        </a:p>
      </dgm:t>
    </dgm:pt>
    <dgm:pt modelId="{856F3A7A-DCC4-434E-9BA1-E4C594A47C51}" type="parTrans" cxnId="{747C4DFE-D39E-432B-99FF-332BF684A030}">
      <dgm:prSet/>
      <dgm:spPr/>
      <dgm:t>
        <a:bodyPr/>
        <a:lstStyle/>
        <a:p>
          <a:endParaRPr lang="pl-PL"/>
        </a:p>
      </dgm:t>
    </dgm:pt>
    <dgm:pt modelId="{155E168D-396E-4619-B456-2E6F71EAC82A}" type="sibTrans" cxnId="{747C4DFE-D39E-432B-99FF-332BF684A030}">
      <dgm:prSet/>
      <dgm:spPr/>
      <dgm:t>
        <a:bodyPr/>
        <a:lstStyle/>
        <a:p>
          <a:endParaRPr lang="pl-PL"/>
        </a:p>
      </dgm:t>
    </dgm:pt>
    <dgm:pt modelId="{207B538B-CE1D-4419-83F8-A7976B3F29C5}">
      <dgm:prSet custT="1"/>
      <dgm:spPr/>
      <dgm:t>
        <a:bodyPr/>
        <a:lstStyle/>
        <a:p>
          <a:r>
            <a:rPr lang="pl-PL" sz="1000" dirty="0" smtClean="0"/>
            <a:t>Rozwój systemów monitorowania zasobów przyrodniczych;</a:t>
          </a:r>
          <a:endParaRPr lang="pl-PL" sz="1000" dirty="0"/>
        </a:p>
      </dgm:t>
    </dgm:pt>
    <dgm:pt modelId="{95F96DD4-D1D4-41E4-A907-44D3899CD2F1}" type="parTrans" cxnId="{391D0A4C-5478-4760-9872-D1DD776532B4}">
      <dgm:prSet/>
      <dgm:spPr/>
      <dgm:t>
        <a:bodyPr/>
        <a:lstStyle/>
        <a:p>
          <a:endParaRPr lang="pl-PL"/>
        </a:p>
      </dgm:t>
    </dgm:pt>
    <dgm:pt modelId="{E22005FC-6258-4E08-90DF-289292C2C3A4}" type="sibTrans" cxnId="{391D0A4C-5478-4760-9872-D1DD776532B4}">
      <dgm:prSet/>
      <dgm:spPr/>
      <dgm:t>
        <a:bodyPr/>
        <a:lstStyle/>
        <a:p>
          <a:endParaRPr lang="pl-PL"/>
        </a:p>
      </dgm:t>
    </dgm:pt>
    <dgm:pt modelId="{6186676E-F9E8-486A-ADE9-BBD53C947407}">
      <dgm:prSet custT="1"/>
      <dgm:spPr/>
      <dgm:t>
        <a:bodyPr/>
        <a:lstStyle/>
        <a:p>
          <a:r>
            <a:rPr lang="pl-PL" sz="1000" dirty="0" smtClean="0"/>
            <a:t>Opracowanie dokumentów planistycznych dla obszarów chronionych</a:t>
          </a:r>
          <a:endParaRPr lang="pl-PL" sz="1000" dirty="0"/>
        </a:p>
      </dgm:t>
    </dgm:pt>
    <dgm:pt modelId="{F95CEF43-D3AA-441F-86D5-98614193D9EC}" type="parTrans" cxnId="{44DE559D-9581-49E6-91EA-343719873A89}">
      <dgm:prSet/>
      <dgm:spPr/>
      <dgm:t>
        <a:bodyPr/>
        <a:lstStyle/>
        <a:p>
          <a:endParaRPr lang="pl-PL"/>
        </a:p>
      </dgm:t>
    </dgm:pt>
    <dgm:pt modelId="{943A9796-AF69-4A9D-820C-F0DED307FA08}" type="sibTrans" cxnId="{44DE559D-9581-49E6-91EA-343719873A89}">
      <dgm:prSet/>
      <dgm:spPr/>
      <dgm:t>
        <a:bodyPr/>
        <a:lstStyle/>
        <a:p>
          <a:endParaRPr lang="pl-PL"/>
        </a:p>
      </dgm:t>
    </dgm:pt>
    <dgm:pt modelId="{B5B7A19F-8691-48C4-8AE2-09D75425C3E8}">
      <dgm:prSet custT="1"/>
      <dgm:spPr/>
      <dgm:t>
        <a:bodyPr/>
        <a:lstStyle/>
        <a:p>
          <a:r>
            <a:rPr lang="pl-PL" sz="1000" dirty="0" smtClean="0"/>
            <a:t>jednostki samorządu terytorialnego</a:t>
          </a:r>
          <a:endParaRPr lang="pl-PL" sz="1000" u="none" dirty="0"/>
        </a:p>
      </dgm:t>
    </dgm:pt>
    <dgm:pt modelId="{D268BDEB-431F-4E0B-8CDA-12A378E9EE36}" type="parTrans" cxnId="{FC04D26B-DC08-4BAD-B4D5-68FA3C1494C1}">
      <dgm:prSet/>
      <dgm:spPr/>
      <dgm:t>
        <a:bodyPr/>
        <a:lstStyle/>
        <a:p>
          <a:endParaRPr lang="pl-PL"/>
        </a:p>
      </dgm:t>
    </dgm:pt>
    <dgm:pt modelId="{862B40C3-6430-43F3-9C3E-45FE3DC5006C}" type="sibTrans" cxnId="{FC04D26B-DC08-4BAD-B4D5-68FA3C1494C1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X="44967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100600000" custLinFactNeighborX="100690338" custLinFactNeighborY="241"/>
      <dgm:spPr/>
    </dgm:pt>
    <dgm:pt modelId="{4F7A5458-AC17-403A-AF8D-0267FE5B687B}" type="pres">
      <dgm:prSet presAssocID="{4C700353-9D48-4BE6-9F46-7ACA22DF783D}" presName="Parent" presStyleLbl="revTx" presStyleIdx="0" presStyleCnt="3" custScaleX="111934" custLinFactNeighborX="30688" custLinFactNeighborY="-3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X="-1158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282500000" custLinFactNeighborX="-282521373" custLinFactNeighborY="-49"/>
      <dgm:spPr/>
    </dgm:pt>
    <dgm:pt modelId="{CF846906-DA4F-40AF-8F20-F8A25BF35357}" type="pres">
      <dgm:prSet presAssocID="{64842E16-E8C9-40F1-A6DD-6DDD471974E5}" presName="Parent" presStyleLbl="revTx" presStyleIdx="1" presStyleCnt="3" custScaleX="239404" custLinFactNeighborX="13738" custLinFactNeighborY="-52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X="-47290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52000000" custLinFactNeighborX="-52011703" custLinFactNeighborY="530"/>
      <dgm:spPr/>
    </dgm:pt>
    <dgm:pt modelId="{08A0AFA4-C683-4A78-9C37-86DA3BB72486}" type="pres">
      <dgm:prSet presAssocID="{BEA4D9C4-C397-4F4C-B9BB-BBFF1BD1F017}" presName="Parent" presStyleLbl="revTx" presStyleIdx="2" presStyleCnt="3" custScaleX="137106" custLinFactNeighborX="8517" custLinFactNeighborY="-23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17B63B4-E19E-4837-BE6F-12AE5C9C3EC6}" type="presOf" srcId="{60C24DB4-0838-479F-B6CD-B7251AFE711D}" destId="{08A0AFA4-C683-4A78-9C37-86DA3BB72486}" srcOrd="0" destOrd="1" presId="urn:microsoft.com/office/officeart/2008/layout/PictureLineup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DEF62635-8891-41A2-9565-03E175F8D21F}" type="presOf" srcId="{6F5CA398-D95C-45A9-ACCF-DC7C796F629D}" destId="{CF846906-DA4F-40AF-8F20-F8A25BF35357}" srcOrd="0" destOrd="2" presId="urn:microsoft.com/office/officeart/2008/layout/PictureLineup"/>
    <dgm:cxn modelId="{A101D6D5-18A8-47FE-9F24-D69E46DF1B88}" type="presOf" srcId="{BEA4D9C4-C397-4F4C-B9BB-BBFF1BD1F017}" destId="{08A0AFA4-C683-4A78-9C37-86DA3BB72486}" srcOrd="0" destOrd="0" presId="urn:microsoft.com/office/officeart/2008/layout/PictureLineup"/>
    <dgm:cxn modelId="{EA477D27-C67E-4109-988D-B2321F79614D}" type="presOf" srcId="{78064379-68B4-4B0D-B7C5-B58DD10650A7}" destId="{CF846906-DA4F-40AF-8F20-F8A25BF35357}" srcOrd="0" destOrd="1" presId="urn:microsoft.com/office/officeart/2008/layout/PictureLineup"/>
    <dgm:cxn modelId="{FC04D26B-DC08-4BAD-B4D5-68FA3C1494C1}" srcId="{BEA4D9C4-C397-4F4C-B9BB-BBFF1BD1F017}" destId="{B5B7A19F-8691-48C4-8AE2-09D75425C3E8}" srcOrd="1" destOrd="0" parTransId="{D268BDEB-431F-4E0B-8CDA-12A378E9EE36}" sibTransId="{862B40C3-6430-43F3-9C3E-45FE3DC5006C}"/>
    <dgm:cxn modelId="{EA4049B5-0CD7-4488-ACF3-6D657AE75AFC}" type="presOf" srcId="{64842E16-E8C9-40F1-A6DD-6DDD471974E5}" destId="{CF846906-DA4F-40AF-8F20-F8A25BF35357}" srcOrd="0" destOrd="0" presId="urn:microsoft.com/office/officeart/2008/layout/PictureLineup"/>
    <dgm:cxn modelId="{3E10D967-A48E-4DF4-B00E-FE4AB44B433B}" type="presOf" srcId="{478B9233-59F0-451D-A9C7-0F390A137269}" destId="{98AC6A90-23AF-4112-BA46-5BA17A794422}" srcOrd="0" destOrd="0" presId="urn:microsoft.com/office/officeart/2008/layout/PictureLineup"/>
    <dgm:cxn modelId="{747C4DFE-D39E-432B-99FF-332BF684A030}" srcId="{64842E16-E8C9-40F1-A6DD-6DDD471974E5}" destId="{6F5CA398-D95C-45A9-ACCF-DC7C796F629D}" srcOrd="1" destOrd="0" parTransId="{856F3A7A-DCC4-434E-9BA1-E4C594A47C51}" sibTransId="{155E168D-396E-4619-B456-2E6F71EAC82A}"/>
    <dgm:cxn modelId="{391D0A4C-5478-4760-9872-D1DD776532B4}" srcId="{64842E16-E8C9-40F1-A6DD-6DDD471974E5}" destId="{207B538B-CE1D-4419-83F8-A7976B3F29C5}" srcOrd="2" destOrd="0" parTransId="{95F96DD4-D1D4-41E4-A907-44D3899CD2F1}" sibTransId="{E22005FC-6258-4E08-90DF-289292C2C3A4}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B9BD7019-8E2F-48E6-9454-07B9261FDD87}" type="presOf" srcId="{4C700353-9D48-4BE6-9F46-7ACA22DF783D}" destId="{4F7A5458-AC17-403A-AF8D-0267FE5B687B}" srcOrd="0" destOrd="0" presId="urn:microsoft.com/office/officeart/2008/layout/PictureLineup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44DE559D-9581-49E6-91EA-343719873A89}" srcId="{64842E16-E8C9-40F1-A6DD-6DDD471974E5}" destId="{6186676E-F9E8-486A-ADE9-BBD53C947407}" srcOrd="3" destOrd="0" parTransId="{F95CEF43-D3AA-441F-86D5-98614193D9EC}" sibTransId="{943A9796-AF69-4A9D-820C-F0DED307FA08}"/>
    <dgm:cxn modelId="{F5D35CD5-BA04-498B-9418-BE99E841C6E8}" type="presOf" srcId="{B5B7A19F-8691-48C4-8AE2-09D75425C3E8}" destId="{08A0AFA4-C683-4A78-9C37-86DA3BB72486}" srcOrd="0" destOrd="2" presId="urn:microsoft.com/office/officeart/2008/layout/PictureLineup"/>
    <dgm:cxn modelId="{D0300156-7D2D-4F05-BFA5-99F75F42531D}" type="presOf" srcId="{FFE8E545-0C2C-41A6-9D74-E7670FD320A0}" destId="{4F7A5458-AC17-403A-AF8D-0267FE5B687B}" srcOrd="0" destOrd="1" presId="urn:microsoft.com/office/officeart/2008/layout/PictureLineup"/>
    <dgm:cxn modelId="{19064834-19D3-4D2B-B28B-9C22D88B266F}" type="presOf" srcId="{6186676E-F9E8-486A-ADE9-BBD53C947407}" destId="{CF846906-DA4F-40AF-8F20-F8A25BF35357}" srcOrd="0" destOrd="4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3911012C-84E9-4E28-AFD8-4C0FE8CC420D}" type="presOf" srcId="{207B538B-CE1D-4419-83F8-A7976B3F29C5}" destId="{CF846906-DA4F-40AF-8F20-F8A25BF35357}" srcOrd="0" destOrd="3" presId="urn:microsoft.com/office/officeart/2008/layout/PictureLineup"/>
    <dgm:cxn modelId="{30225C7B-3790-4F57-BE7A-A228BC0A654C}" type="presParOf" srcId="{98AC6A90-23AF-4112-BA46-5BA17A794422}" destId="{7C214683-F921-4359-8CA1-F9E804EA6430}" srcOrd="0" destOrd="0" presId="urn:microsoft.com/office/officeart/2008/layout/PictureLineup"/>
    <dgm:cxn modelId="{259E7B17-5031-4D06-BFA8-660B3B4F1DB3}" type="presParOf" srcId="{7C214683-F921-4359-8CA1-F9E804EA6430}" destId="{CF1CA484-1B8E-4769-B145-91E84599FDF4}" srcOrd="0" destOrd="0" presId="urn:microsoft.com/office/officeart/2008/layout/PictureLineup"/>
    <dgm:cxn modelId="{A87FD146-CCCE-4136-81F2-B3C266EE3D29}" type="presParOf" srcId="{7C214683-F921-4359-8CA1-F9E804EA6430}" destId="{54C00B3B-18BF-4DE0-A933-2C2B2869BD81}" srcOrd="1" destOrd="0" presId="urn:microsoft.com/office/officeart/2008/layout/PictureLineup"/>
    <dgm:cxn modelId="{95FCB852-4BD2-470D-BF41-280870C50FC7}" type="presParOf" srcId="{7C214683-F921-4359-8CA1-F9E804EA6430}" destId="{4F7A5458-AC17-403A-AF8D-0267FE5B687B}" srcOrd="2" destOrd="0" presId="urn:microsoft.com/office/officeart/2008/layout/PictureLineup"/>
    <dgm:cxn modelId="{67AAFFCC-5726-4943-B543-EAE0AAC810B0}" type="presParOf" srcId="{98AC6A90-23AF-4112-BA46-5BA17A794422}" destId="{04D3F071-6A69-4CA2-82B4-752AE98A37AC}" srcOrd="1" destOrd="0" presId="urn:microsoft.com/office/officeart/2008/layout/PictureLineup"/>
    <dgm:cxn modelId="{F7D84A08-5FB2-4CAE-B6DC-39D3E65E7105}" type="presParOf" srcId="{98AC6A90-23AF-4112-BA46-5BA17A794422}" destId="{E57A06CF-B237-4DDB-9265-23C42E03355A}" srcOrd="2" destOrd="0" presId="urn:microsoft.com/office/officeart/2008/layout/PictureLineup"/>
    <dgm:cxn modelId="{9DB4C65E-29EF-4D5D-B7BD-8F5F0FAC0528}" type="presParOf" srcId="{E57A06CF-B237-4DDB-9265-23C42E03355A}" destId="{3AAF8E9D-EDD9-4AEB-B5FE-43524BA60FDE}" srcOrd="0" destOrd="0" presId="urn:microsoft.com/office/officeart/2008/layout/PictureLineup"/>
    <dgm:cxn modelId="{702CDEC0-436B-4A9F-B863-0C96E5FDE263}" type="presParOf" srcId="{E57A06CF-B237-4DDB-9265-23C42E03355A}" destId="{30CC36A0-C927-44A3-9115-AABE031979A7}" srcOrd="1" destOrd="0" presId="urn:microsoft.com/office/officeart/2008/layout/PictureLineup"/>
    <dgm:cxn modelId="{165F6C9A-2039-4073-9ACF-F35D8BFACDA6}" type="presParOf" srcId="{E57A06CF-B237-4DDB-9265-23C42E03355A}" destId="{CF846906-DA4F-40AF-8F20-F8A25BF35357}" srcOrd="2" destOrd="0" presId="urn:microsoft.com/office/officeart/2008/layout/PictureLineup"/>
    <dgm:cxn modelId="{0F8C31EE-D785-4950-8AC1-AB831EBB8F72}" type="presParOf" srcId="{98AC6A90-23AF-4112-BA46-5BA17A794422}" destId="{BF36EB59-CBEE-4927-8E67-948E5520447B}" srcOrd="3" destOrd="0" presId="urn:microsoft.com/office/officeart/2008/layout/PictureLineup"/>
    <dgm:cxn modelId="{8FF3D642-EE4A-4246-B856-849954F3645B}" type="presParOf" srcId="{98AC6A90-23AF-4112-BA46-5BA17A794422}" destId="{837FDBE4-07CB-4545-B2B7-13F0C38FAD92}" srcOrd="4" destOrd="0" presId="urn:microsoft.com/office/officeart/2008/layout/PictureLineup"/>
    <dgm:cxn modelId="{53CAD850-10B0-4031-836B-654D5C962AB1}" type="presParOf" srcId="{837FDBE4-07CB-4545-B2B7-13F0C38FAD92}" destId="{48C318C0-856E-4845-B4CE-F65B50639136}" srcOrd="0" destOrd="0" presId="urn:microsoft.com/office/officeart/2008/layout/PictureLineup"/>
    <dgm:cxn modelId="{12F35059-74A4-435D-9A68-F271CD5208D1}" type="presParOf" srcId="{837FDBE4-07CB-4545-B2B7-13F0C38FAD92}" destId="{CF5116BF-AE2C-4097-840F-C39487C87A9C}" srcOrd="1" destOrd="0" presId="urn:microsoft.com/office/officeart/2008/layout/PictureLineup"/>
    <dgm:cxn modelId="{A6867109-5B3B-4AC3-851B-21A93FDD34AB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 – transport 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 – transport:&#10;&#10;Zapewnienie lepszego dostępu do transportu publicznego dla mieszkańców obszarów zurbanizowanych;&#10;&#10;Zwiększenie udziału transportu zeroemisyjnego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Zapewnienie lepszego dostępu do transportu publicznego dla mieszkańców obszarów zurbanizowanych</a:t>
          </a:r>
          <a:endParaRPr lang="pl-PL" sz="1100" b="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:&#10;infrastruktura i tabor szynowy;&#10;&#10;centra przesiadkowe, zajezdnie, zaplecza techniczne, Inteligentne Systemy Transportowe (ITS), infrastruktura dla ruchu rowerowego i pieszego (elementy projektu);&#10;&#10;dokumenty planistyczne miast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infrastruktura i tabor szynowy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miasta &#10;przewoźnicy 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miasta 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F3E52060-8533-4063-AC88-04272C048D74}">
      <dgm:prSet custT="1"/>
      <dgm:spPr/>
      <dgm:t>
        <a:bodyPr/>
        <a:lstStyle/>
        <a:p>
          <a:r>
            <a:rPr lang="pl-PL" sz="1100" dirty="0" smtClean="0"/>
            <a:t>Zwiększenie udziału transportu zeroemisyjnego</a:t>
          </a:r>
          <a:endParaRPr lang="pl-PL" sz="1100" dirty="0"/>
        </a:p>
      </dgm:t>
    </dgm:pt>
    <dgm:pt modelId="{849A226D-9B28-4880-8F17-AB7C3FA72C37}" type="parTrans" cxnId="{D7234AE8-221D-476E-95A5-B0C07F74FF3E}">
      <dgm:prSet/>
      <dgm:spPr/>
      <dgm:t>
        <a:bodyPr/>
        <a:lstStyle/>
        <a:p>
          <a:endParaRPr lang="pl-PL"/>
        </a:p>
      </dgm:t>
    </dgm:pt>
    <dgm:pt modelId="{D15F3248-AB90-4B25-A5C0-F18B09F229A6}" type="sibTrans" cxnId="{D7234AE8-221D-476E-95A5-B0C07F74FF3E}">
      <dgm:prSet/>
      <dgm:spPr/>
      <dgm:t>
        <a:bodyPr/>
        <a:lstStyle/>
        <a:p>
          <a:endParaRPr lang="pl-PL"/>
        </a:p>
      </dgm:t>
    </dgm:pt>
    <dgm:pt modelId="{4D7A0649-1373-41CA-8328-5BF5A325F640}">
      <dgm:prSet custT="1"/>
      <dgm:spPr/>
      <dgm:t>
        <a:bodyPr/>
        <a:lstStyle/>
        <a:p>
          <a:r>
            <a:rPr lang="pl-PL" sz="1100" dirty="0" smtClean="0"/>
            <a:t>centra przesiadkowe, zajezdnie, zaplecza techniczne, Inteligentne Systemy Transportowe (ITS), infrastruktura dla ruchu rowerowego i pieszego (elementy projektu)</a:t>
          </a:r>
          <a:endParaRPr lang="pl-PL" sz="1100" dirty="0"/>
        </a:p>
      </dgm:t>
    </dgm:pt>
    <dgm:pt modelId="{A088D60A-CE17-464A-BD01-1247D5CD1BD4}" type="parTrans" cxnId="{66366C3E-C3C6-491B-ADFF-A02E4290D952}">
      <dgm:prSet/>
      <dgm:spPr/>
      <dgm:t>
        <a:bodyPr/>
        <a:lstStyle/>
        <a:p>
          <a:endParaRPr lang="pl-PL"/>
        </a:p>
      </dgm:t>
    </dgm:pt>
    <dgm:pt modelId="{AFCBD860-9874-45E2-BE4B-E715F80C0F87}" type="sibTrans" cxnId="{66366C3E-C3C6-491B-ADFF-A02E4290D952}">
      <dgm:prSet/>
      <dgm:spPr/>
      <dgm:t>
        <a:bodyPr/>
        <a:lstStyle/>
        <a:p>
          <a:endParaRPr lang="pl-PL"/>
        </a:p>
      </dgm:t>
    </dgm:pt>
    <dgm:pt modelId="{D21B25CD-C0E4-4C80-8B4C-A6EF646654D8}">
      <dgm:prSet custT="1"/>
      <dgm:spPr/>
      <dgm:t>
        <a:bodyPr/>
        <a:lstStyle/>
        <a:p>
          <a:r>
            <a:rPr lang="pl-PL" sz="1100" dirty="0" smtClean="0"/>
            <a:t>dokumenty planistyczne miast</a:t>
          </a:r>
          <a:endParaRPr lang="pl-PL" sz="1100" dirty="0"/>
        </a:p>
      </dgm:t>
    </dgm:pt>
    <dgm:pt modelId="{802A2304-A328-4987-80C7-E54DE3CF3E07}" type="parTrans" cxnId="{4B3E919B-56ED-47E7-ADBF-DB3CDD2A59BE}">
      <dgm:prSet/>
      <dgm:spPr/>
      <dgm:t>
        <a:bodyPr/>
        <a:lstStyle/>
        <a:p>
          <a:endParaRPr lang="pl-PL"/>
        </a:p>
      </dgm:t>
    </dgm:pt>
    <dgm:pt modelId="{C618944D-E05D-46D3-87E5-379925DC4087}" type="sibTrans" cxnId="{4B3E919B-56ED-47E7-ADBF-DB3CDD2A59BE}">
      <dgm:prSet/>
      <dgm:spPr/>
      <dgm:t>
        <a:bodyPr/>
        <a:lstStyle/>
        <a:p>
          <a:endParaRPr lang="pl-PL"/>
        </a:p>
      </dgm:t>
    </dgm:pt>
    <dgm:pt modelId="{2CDD1761-6430-47CD-A7B2-54941B91E56A}">
      <dgm:prSet custT="1"/>
      <dgm:spPr/>
      <dgm:t>
        <a:bodyPr/>
        <a:lstStyle/>
        <a:p>
          <a:r>
            <a:rPr lang="pl-PL" sz="1100" dirty="0" smtClean="0"/>
            <a:t>przewoźnicy </a:t>
          </a:r>
          <a:endParaRPr lang="pl-PL" sz="1100" u="none" dirty="0"/>
        </a:p>
      </dgm:t>
    </dgm:pt>
    <dgm:pt modelId="{DC4A8ED1-74FA-47B4-86D8-9B4EEF7C850B}" type="parTrans" cxnId="{8EE8EC86-A1F1-441C-ACB9-F77567603A41}">
      <dgm:prSet/>
      <dgm:spPr/>
      <dgm:t>
        <a:bodyPr/>
        <a:lstStyle/>
        <a:p>
          <a:endParaRPr lang="pl-PL"/>
        </a:p>
      </dgm:t>
    </dgm:pt>
    <dgm:pt modelId="{F059C38A-BFE8-4322-B525-1B9B1CC8F35C}" type="sibTrans" cxnId="{8EE8EC86-A1F1-441C-ACB9-F77567603A41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39477" custLinFactNeighborX="11980" custLinFactNeighborY="-35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B82C1A6-631F-4D82-A017-830913BB6809}" type="presOf" srcId="{2CDD1761-6430-47CD-A7B2-54941B91E56A}" destId="{08A0AFA4-C683-4A78-9C37-86DA3BB72486}" srcOrd="0" destOrd="2" presId="urn:microsoft.com/office/officeart/2008/layout/PictureLineup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55F0CA53-6290-421A-8E9A-B9615C6BA07A}" type="presOf" srcId="{478B9233-59F0-451D-A9C7-0F390A137269}" destId="{98AC6A90-23AF-4112-BA46-5BA17A794422}" srcOrd="0" destOrd="0" presId="urn:microsoft.com/office/officeart/2008/layout/PictureLineup"/>
    <dgm:cxn modelId="{79F9212A-2F7C-41DD-A157-EDC9C6611390}" type="presOf" srcId="{60C24DB4-0838-479F-B6CD-B7251AFE711D}" destId="{08A0AFA4-C683-4A78-9C37-86DA3BB72486}" srcOrd="0" destOrd="1" presId="urn:microsoft.com/office/officeart/2008/layout/PictureLineup"/>
    <dgm:cxn modelId="{604460DD-278F-40FE-A631-8C36347D14B4}" type="presOf" srcId="{D21B25CD-C0E4-4C80-8B4C-A6EF646654D8}" destId="{CF846906-DA4F-40AF-8F20-F8A25BF35357}" srcOrd="0" destOrd="3" presId="urn:microsoft.com/office/officeart/2008/layout/PictureLineup"/>
    <dgm:cxn modelId="{D7234AE8-221D-476E-95A5-B0C07F74FF3E}" srcId="{4C700353-9D48-4BE6-9F46-7ACA22DF783D}" destId="{F3E52060-8533-4063-AC88-04272C048D74}" srcOrd="1" destOrd="0" parTransId="{849A226D-9B28-4880-8F17-AB7C3FA72C37}" sibTransId="{D15F3248-AB90-4B25-A5C0-F18B09F229A6}"/>
    <dgm:cxn modelId="{8EE8EC86-A1F1-441C-ACB9-F77567603A41}" srcId="{BEA4D9C4-C397-4F4C-B9BB-BBFF1BD1F017}" destId="{2CDD1761-6430-47CD-A7B2-54941B91E56A}" srcOrd="1" destOrd="0" parTransId="{DC4A8ED1-74FA-47B4-86D8-9B4EEF7C850B}" sibTransId="{F059C38A-BFE8-4322-B525-1B9B1CC8F35C}"/>
    <dgm:cxn modelId="{786865C9-913A-4569-A9E4-B095F7ABCC93}" type="presOf" srcId="{F3E52060-8533-4063-AC88-04272C048D74}" destId="{4F7A5458-AC17-403A-AF8D-0267FE5B687B}" srcOrd="0" destOrd="2" presId="urn:microsoft.com/office/officeart/2008/layout/PictureLineup"/>
    <dgm:cxn modelId="{EE505762-1836-41EC-8004-9A925FD4EF94}" type="presOf" srcId="{78064379-68B4-4B0D-B7C5-B58DD10650A7}" destId="{CF846906-DA4F-40AF-8F20-F8A25BF35357}" srcOrd="0" destOrd="1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F93F0D98-EE9D-4A4C-888E-17663FE66B43}" type="presOf" srcId="{4D7A0649-1373-41CA-8328-5BF5A325F640}" destId="{CF846906-DA4F-40AF-8F20-F8A25BF35357}" srcOrd="0" destOrd="2" presId="urn:microsoft.com/office/officeart/2008/layout/PictureLineup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2351F0F1-8B8E-499E-927D-F92A26E4A86A}" type="presOf" srcId="{BEA4D9C4-C397-4F4C-B9BB-BBFF1BD1F017}" destId="{08A0AFA4-C683-4A78-9C37-86DA3BB72486}" srcOrd="0" destOrd="0" presId="urn:microsoft.com/office/officeart/2008/layout/PictureLineup"/>
    <dgm:cxn modelId="{66366C3E-C3C6-491B-ADFF-A02E4290D952}" srcId="{64842E16-E8C9-40F1-A6DD-6DDD471974E5}" destId="{4D7A0649-1373-41CA-8328-5BF5A325F640}" srcOrd="1" destOrd="0" parTransId="{A088D60A-CE17-464A-BD01-1247D5CD1BD4}" sibTransId="{AFCBD860-9874-45E2-BE4B-E715F80C0F87}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36FC6F11-AC98-486A-B83E-6CE50E674170}" type="presOf" srcId="{FFE8E545-0C2C-41A6-9D74-E7670FD320A0}" destId="{4F7A5458-AC17-403A-AF8D-0267FE5B687B}" srcOrd="0" destOrd="1" presId="urn:microsoft.com/office/officeart/2008/layout/PictureLineup"/>
    <dgm:cxn modelId="{EBB1B4B8-ECAD-44DA-84D7-141202320A70}" type="presOf" srcId="{4C700353-9D48-4BE6-9F46-7ACA22DF783D}" destId="{4F7A5458-AC17-403A-AF8D-0267FE5B687B}" srcOrd="0" destOrd="0" presId="urn:microsoft.com/office/officeart/2008/layout/PictureLineup"/>
    <dgm:cxn modelId="{4B3E919B-56ED-47E7-ADBF-DB3CDD2A59BE}" srcId="{64842E16-E8C9-40F1-A6DD-6DDD471974E5}" destId="{D21B25CD-C0E4-4C80-8B4C-A6EF646654D8}" srcOrd="2" destOrd="0" parTransId="{802A2304-A328-4987-80C7-E54DE3CF3E07}" sibTransId="{C618944D-E05D-46D3-87E5-379925DC4087}"/>
    <dgm:cxn modelId="{420C44AE-495C-44A5-9033-0F074ED861D7}" type="presOf" srcId="{64842E16-E8C9-40F1-A6DD-6DDD471974E5}" destId="{CF846906-DA4F-40AF-8F20-F8A25BF35357}" srcOrd="0" destOrd="0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DC339F47-94F7-4DAC-A706-806AB6456F81}" type="presParOf" srcId="{98AC6A90-23AF-4112-BA46-5BA17A794422}" destId="{7C214683-F921-4359-8CA1-F9E804EA6430}" srcOrd="0" destOrd="0" presId="urn:microsoft.com/office/officeart/2008/layout/PictureLineup"/>
    <dgm:cxn modelId="{1B1A356D-9F36-4AE9-82CE-05E67B3169F9}" type="presParOf" srcId="{7C214683-F921-4359-8CA1-F9E804EA6430}" destId="{CF1CA484-1B8E-4769-B145-91E84599FDF4}" srcOrd="0" destOrd="0" presId="urn:microsoft.com/office/officeart/2008/layout/PictureLineup"/>
    <dgm:cxn modelId="{2CE687C5-F7E5-4B35-8B86-3AADBCCC67D7}" type="presParOf" srcId="{7C214683-F921-4359-8CA1-F9E804EA6430}" destId="{54C00B3B-18BF-4DE0-A933-2C2B2869BD81}" srcOrd="1" destOrd="0" presId="urn:microsoft.com/office/officeart/2008/layout/PictureLineup"/>
    <dgm:cxn modelId="{A71DD10D-B707-40CC-933D-AF94BE311385}" type="presParOf" srcId="{7C214683-F921-4359-8CA1-F9E804EA6430}" destId="{4F7A5458-AC17-403A-AF8D-0267FE5B687B}" srcOrd="2" destOrd="0" presId="urn:microsoft.com/office/officeart/2008/layout/PictureLineup"/>
    <dgm:cxn modelId="{4C7F410C-5349-41D0-9E16-CF9F338AF05B}" type="presParOf" srcId="{98AC6A90-23AF-4112-BA46-5BA17A794422}" destId="{04D3F071-6A69-4CA2-82B4-752AE98A37AC}" srcOrd="1" destOrd="0" presId="urn:microsoft.com/office/officeart/2008/layout/PictureLineup"/>
    <dgm:cxn modelId="{942E76C0-CFF7-47FF-82B4-D28F1AE975E2}" type="presParOf" srcId="{98AC6A90-23AF-4112-BA46-5BA17A794422}" destId="{E57A06CF-B237-4DDB-9265-23C42E03355A}" srcOrd="2" destOrd="0" presId="urn:microsoft.com/office/officeart/2008/layout/PictureLineup"/>
    <dgm:cxn modelId="{1DD90F63-4636-4DC0-9057-0E5B1A508E7C}" type="presParOf" srcId="{E57A06CF-B237-4DDB-9265-23C42E03355A}" destId="{3AAF8E9D-EDD9-4AEB-B5FE-43524BA60FDE}" srcOrd="0" destOrd="0" presId="urn:microsoft.com/office/officeart/2008/layout/PictureLineup"/>
    <dgm:cxn modelId="{5D3B397D-4D70-4CFA-B737-3587C133570F}" type="presParOf" srcId="{E57A06CF-B237-4DDB-9265-23C42E03355A}" destId="{30CC36A0-C927-44A3-9115-AABE031979A7}" srcOrd="1" destOrd="0" presId="urn:microsoft.com/office/officeart/2008/layout/PictureLineup"/>
    <dgm:cxn modelId="{1D61C818-56CF-40D4-A58B-FB58C80133FE}" type="presParOf" srcId="{E57A06CF-B237-4DDB-9265-23C42E03355A}" destId="{CF846906-DA4F-40AF-8F20-F8A25BF35357}" srcOrd="2" destOrd="0" presId="urn:microsoft.com/office/officeart/2008/layout/PictureLineup"/>
    <dgm:cxn modelId="{10A4E154-A0E0-4ECD-B3BD-6772FB7AB276}" type="presParOf" srcId="{98AC6A90-23AF-4112-BA46-5BA17A794422}" destId="{BF36EB59-CBEE-4927-8E67-948E5520447B}" srcOrd="3" destOrd="0" presId="urn:microsoft.com/office/officeart/2008/layout/PictureLineup"/>
    <dgm:cxn modelId="{13CB2156-38B1-49CA-B3EC-6828E3F7570C}" type="presParOf" srcId="{98AC6A90-23AF-4112-BA46-5BA17A794422}" destId="{837FDBE4-07CB-4545-B2B7-13F0C38FAD92}" srcOrd="4" destOrd="0" presId="urn:microsoft.com/office/officeart/2008/layout/PictureLineup"/>
    <dgm:cxn modelId="{C4F3F0E9-40E4-4E65-8740-CB78A3456DDA}" type="presParOf" srcId="{837FDBE4-07CB-4545-B2B7-13F0C38FAD92}" destId="{48C318C0-856E-4845-B4CE-F65B50639136}" srcOrd="0" destOrd="0" presId="urn:microsoft.com/office/officeart/2008/layout/PictureLineup"/>
    <dgm:cxn modelId="{D204127F-7E9E-4286-963B-804D614B0241}" type="presParOf" srcId="{837FDBE4-07CB-4545-B2B7-13F0C38FAD92}" destId="{CF5116BF-AE2C-4097-840F-C39487C87A9C}" srcOrd="1" destOrd="0" presId="urn:microsoft.com/office/officeart/2008/layout/PictureLineup"/>
    <dgm:cxn modelId="{096CFBE9-8139-47B4-8439-5A01446BC810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 – transport 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 – transport:&#10; &#10;Rozwój i integracja sieci transportowej;&#10;Lepsza dostępność komunikacyjna;&#10;Poprawa bezpieczeństwa ruchu;&#10;Zmniejszenie wpływu transportu na środowisko naturalne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Rozwój i integracja sieci transportowej</a:t>
          </a:r>
          <a:endParaRPr lang="pl-PL" sz="1100" b="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:&#10;drogi ekspresowe, autostrady, obwodnice na drogach krajowych;&#10;doposażenie służb, edukacja i kampanie dotyczące bezpieczeństwa ruchu drogowego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drogi ekspresowe, autostrady, obwodnice na drogach krajowych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zarządca dróg (GDDKiA), &#10;służby odpowiedzialne za bezpieczeństwo na drodze  i ratownictwo techniczne 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zarządca dróg (GDDKiA), 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3C79E28C-F9F0-4672-9290-7C5BDBB5D7AA}">
      <dgm:prSet custT="1"/>
      <dgm:spPr/>
      <dgm:t>
        <a:bodyPr/>
        <a:lstStyle/>
        <a:p>
          <a:r>
            <a:rPr lang="pl-PL" sz="1100" dirty="0" smtClean="0"/>
            <a:t>doposażenie służb, edukacja i kampanie dotyczące bezpieczeństwa ruchu drogowego</a:t>
          </a:r>
          <a:endParaRPr lang="pl-PL" sz="1100" dirty="0"/>
        </a:p>
      </dgm:t>
    </dgm:pt>
    <dgm:pt modelId="{97270B1A-F99A-4EDF-BD61-C31136C0B57A}" type="parTrans" cxnId="{8F377D1B-C813-448A-94C8-A2E0781E6F56}">
      <dgm:prSet/>
      <dgm:spPr/>
      <dgm:t>
        <a:bodyPr/>
        <a:lstStyle/>
        <a:p>
          <a:endParaRPr lang="pl-PL"/>
        </a:p>
      </dgm:t>
    </dgm:pt>
    <dgm:pt modelId="{6F8F09CD-489B-45AE-A97E-66836A5A1728}" type="sibTrans" cxnId="{8F377D1B-C813-448A-94C8-A2E0781E6F56}">
      <dgm:prSet/>
      <dgm:spPr/>
      <dgm:t>
        <a:bodyPr/>
        <a:lstStyle/>
        <a:p>
          <a:endParaRPr lang="pl-PL"/>
        </a:p>
      </dgm:t>
    </dgm:pt>
    <dgm:pt modelId="{A69D5A2D-198C-4655-A1F3-30D173960710}">
      <dgm:prSet custT="1"/>
      <dgm:spPr/>
      <dgm:t>
        <a:bodyPr/>
        <a:lstStyle/>
        <a:p>
          <a:r>
            <a:rPr lang="pl-PL" sz="1100" dirty="0" smtClean="0"/>
            <a:t>służby odpowiedzialne za bezpieczeństwo na drodze  i ratownictwo techniczne </a:t>
          </a:r>
          <a:endParaRPr lang="pl-PL" sz="1100" u="none" dirty="0"/>
        </a:p>
      </dgm:t>
    </dgm:pt>
    <dgm:pt modelId="{62ADEC1D-3D72-49FF-9F9E-DC810A8AD54E}" type="parTrans" cxnId="{78BB96BC-E58E-4BF6-8C7A-75EE9E2F8457}">
      <dgm:prSet/>
      <dgm:spPr/>
      <dgm:t>
        <a:bodyPr/>
        <a:lstStyle/>
        <a:p>
          <a:endParaRPr lang="pl-PL"/>
        </a:p>
      </dgm:t>
    </dgm:pt>
    <dgm:pt modelId="{3033EF0F-911F-4054-B36E-9E876FD36D37}" type="sibTrans" cxnId="{78BB96BC-E58E-4BF6-8C7A-75EE9E2F8457}">
      <dgm:prSet/>
      <dgm:spPr/>
      <dgm:t>
        <a:bodyPr/>
        <a:lstStyle/>
        <a:p>
          <a:endParaRPr lang="pl-PL"/>
        </a:p>
      </dgm:t>
    </dgm:pt>
    <dgm:pt modelId="{F98332FA-1D2D-4278-BEE2-68DCBF8579C0}">
      <dgm:prSet custT="1"/>
      <dgm:spPr/>
      <dgm:t>
        <a:bodyPr/>
        <a:lstStyle/>
        <a:p>
          <a:r>
            <a:rPr lang="pl-PL" sz="1100" dirty="0" smtClean="0"/>
            <a:t>Lepsza dostępność komunikacyjna</a:t>
          </a:r>
          <a:endParaRPr lang="pl-PL" sz="1100" dirty="0"/>
        </a:p>
      </dgm:t>
    </dgm:pt>
    <dgm:pt modelId="{46DEA549-387A-4FF6-856F-D669931460F0}" type="parTrans" cxnId="{EC8E33C6-2AAF-42A9-AACB-C8D4D361DB92}">
      <dgm:prSet/>
      <dgm:spPr/>
      <dgm:t>
        <a:bodyPr/>
        <a:lstStyle/>
        <a:p>
          <a:endParaRPr lang="pl-PL"/>
        </a:p>
      </dgm:t>
    </dgm:pt>
    <dgm:pt modelId="{FD1A82DC-1028-427E-8C49-9FB97DF1D67A}" type="sibTrans" cxnId="{EC8E33C6-2AAF-42A9-AACB-C8D4D361DB92}">
      <dgm:prSet/>
      <dgm:spPr/>
      <dgm:t>
        <a:bodyPr/>
        <a:lstStyle/>
        <a:p>
          <a:endParaRPr lang="pl-PL"/>
        </a:p>
      </dgm:t>
    </dgm:pt>
    <dgm:pt modelId="{35C8A41F-1CC1-444D-A2B0-5D796C71D35A}">
      <dgm:prSet custT="1"/>
      <dgm:spPr/>
      <dgm:t>
        <a:bodyPr/>
        <a:lstStyle/>
        <a:p>
          <a:r>
            <a:rPr lang="pl-PL" sz="1100" dirty="0" smtClean="0"/>
            <a:t>Poprawa bezpieczeństwa ruchu </a:t>
          </a:r>
          <a:endParaRPr lang="pl-PL" sz="1100" dirty="0"/>
        </a:p>
      </dgm:t>
    </dgm:pt>
    <dgm:pt modelId="{2945D6AC-CA0C-4D1A-A972-8C123831E0FC}" type="parTrans" cxnId="{AFFFEC98-9E94-4E5A-AA7D-D8BF34230815}">
      <dgm:prSet/>
      <dgm:spPr/>
      <dgm:t>
        <a:bodyPr/>
        <a:lstStyle/>
        <a:p>
          <a:endParaRPr lang="pl-PL"/>
        </a:p>
      </dgm:t>
    </dgm:pt>
    <dgm:pt modelId="{D724506F-056C-4F6D-B2D9-30FE3EE68531}" type="sibTrans" cxnId="{AFFFEC98-9E94-4E5A-AA7D-D8BF34230815}">
      <dgm:prSet/>
      <dgm:spPr/>
      <dgm:t>
        <a:bodyPr/>
        <a:lstStyle/>
        <a:p>
          <a:endParaRPr lang="pl-PL"/>
        </a:p>
      </dgm:t>
    </dgm:pt>
    <dgm:pt modelId="{95CE70EC-8298-4DF4-A250-E1183A31C267}">
      <dgm:prSet custT="1"/>
      <dgm:spPr/>
      <dgm:t>
        <a:bodyPr/>
        <a:lstStyle/>
        <a:p>
          <a:r>
            <a:rPr lang="pl-PL" sz="1100" dirty="0" smtClean="0"/>
            <a:t>Zmniejszenie wpływu transportu na środowisko naturalne </a:t>
          </a:r>
          <a:endParaRPr lang="pl-PL" sz="1100" dirty="0"/>
        </a:p>
      </dgm:t>
    </dgm:pt>
    <dgm:pt modelId="{5DD4D161-965D-474A-80CD-ACDFD263B77E}" type="parTrans" cxnId="{F956D89D-22CC-473A-88FC-3D6C2B90D5C3}">
      <dgm:prSet/>
      <dgm:spPr/>
      <dgm:t>
        <a:bodyPr/>
        <a:lstStyle/>
        <a:p>
          <a:endParaRPr lang="pl-PL"/>
        </a:p>
      </dgm:t>
    </dgm:pt>
    <dgm:pt modelId="{30058FA8-4797-4FEE-A65C-FFD9D98A379C}" type="sibTrans" cxnId="{F956D89D-22CC-473A-88FC-3D6C2B90D5C3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9586" custLinFactNeighborY="-17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50579" custLinFactNeighborX="161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B9FED2F1-549A-4809-9E33-FA9F8C25E09B}" type="presOf" srcId="{FFE8E545-0C2C-41A6-9D74-E7670FD320A0}" destId="{4F7A5458-AC17-403A-AF8D-0267FE5B687B}" srcOrd="0" destOrd="1" presId="urn:microsoft.com/office/officeart/2008/layout/PictureLineup"/>
    <dgm:cxn modelId="{1962DCA6-3F80-4510-963B-CC52BBE00FA8}" type="presOf" srcId="{F98332FA-1D2D-4278-BEE2-68DCBF8579C0}" destId="{4F7A5458-AC17-403A-AF8D-0267FE5B687B}" srcOrd="0" destOrd="2" presId="urn:microsoft.com/office/officeart/2008/layout/PictureLineup"/>
    <dgm:cxn modelId="{ADE15261-4D0F-403E-ADA1-87F445461A17}" type="presOf" srcId="{4C700353-9D48-4BE6-9F46-7ACA22DF783D}" destId="{4F7A5458-AC17-403A-AF8D-0267FE5B687B}" srcOrd="0" destOrd="0" presId="urn:microsoft.com/office/officeart/2008/layout/PictureLineup"/>
    <dgm:cxn modelId="{F956D89D-22CC-473A-88FC-3D6C2B90D5C3}" srcId="{4C700353-9D48-4BE6-9F46-7ACA22DF783D}" destId="{95CE70EC-8298-4DF4-A250-E1183A31C267}" srcOrd="3" destOrd="0" parTransId="{5DD4D161-965D-474A-80CD-ACDFD263B77E}" sibTransId="{30058FA8-4797-4FEE-A65C-FFD9D98A379C}"/>
    <dgm:cxn modelId="{8F377D1B-C813-448A-94C8-A2E0781E6F56}" srcId="{64842E16-E8C9-40F1-A6DD-6DDD471974E5}" destId="{3C79E28C-F9F0-4672-9290-7C5BDBB5D7AA}" srcOrd="1" destOrd="0" parTransId="{97270B1A-F99A-4EDF-BD61-C31136C0B57A}" sibTransId="{6F8F09CD-489B-45AE-A97E-66836A5A1728}"/>
    <dgm:cxn modelId="{605926F7-B121-47DA-9758-7B2036DB61C3}" type="presOf" srcId="{95CE70EC-8298-4DF4-A250-E1183A31C267}" destId="{4F7A5458-AC17-403A-AF8D-0267FE5B687B}" srcOrd="0" destOrd="4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696E6DFA-A67C-4B13-BA29-57C7F120B2EE}" type="presOf" srcId="{3C79E28C-F9F0-4672-9290-7C5BDBB5D7AA}" destId="{CF846906-DA4F-40AF-8F20-F8A25BF35357}" srcOrd="0" destOrd="2" presId="urn:microsoft.com/office/officeart/2008/layout/PictureLineup"/>
    <dgm:cxn modelId="{78BB96BC-E58E-4BF6-8C7A-75EE9E2F8457}" srcId="{BEA4D9C4-C397-4F4C-B9BB-BBFF1BD1F017}" destId="{A69D5A2D-198C-4655-A1F3-30D173960710}" srcOrd="1" destOrd="0" parTransId="{62ADEC1D-3D72-49FF-9F9E-DC810A8AD54E}" sibTransId="{3033EF0F-911F-4054-B36E-9E876FD36D37}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EC8E33C6-2AAF-42A9-AACB-C8D4D361DB92}" srcId="{4C700353-9D48-4BE6-9F46-7ACA22DF783D}" destId="{F98332FA-1D2D-4278-BEE2-68DCBF8579C0}" srcOrd="1" destOrd="0" parTransId="{46DEA549-387A-4FF6-856F-D669931460F0}" sibTransId="{FD1A82DC-1028-427E-8C49-9FB97DF1D67A}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B03A29D1-4201-44DD-B4B8-791EB286C155}" type="presOf" srcId="{78064379-68B4-4B0D-B7C5-B58DD10650A7}" destId="{CF846906-DA4F-40AF-8F20-F8A25BF35357}" srcOrd="0" destOrd="1" presId="urn:microsoft.com/office/officeart/2008/layout/PictureLineup"/>
    <dgm:cxn modelId="{414B4453-FC6E-4CC0-AF42-C6B4C8CF1198}" type="presOf" srcId="{64842E16-E8C9-40F1-A6DD-6DDD471974E5}" destId="{CF846906-DA4F-40AF-8F20-F8A25BF35357}" srcOrd="0" destOrd="0" presId="urn:microsoft.com/office/officeart/2008/layout/PictureLineup"/>
    <dgm:cxn modelId="{AFFFEC98-9E94-4E5A-AA7D-D8BF34230815}" srcId="{4C700353-9D48-4BE6-9F46-7ACA22DF783D}" destId="{35C8A41F-1CC1-444D-A2B0-5D796C71D35A}" srcOrd="2" destOrd="0" parTransId="{2945D6AC-CA0C-4D1A-A972-8C123831E0FC}" sibTransId="{D724506F-056C-4F6D-B2D9-30FE3EE68531}"/>
    <dgm:cxn modelId="{972A9320-D22E-4B60-AAE8-73ECE3FA5D00}" type="presOf" srcId="{A69D5A2D-198C-4655-A1F3-30D173960710}" destId="{08A0AFA4-C683-4A78-9C37-86DA3BB72486}" srcOrd="0" destOrd="2" presId="urn:microsoft.com/office/officeart/2008/layout/PictureLineup"/>
    <dgm:cxn modelId="{04C38065-858E-49A6-9557-47F6197A6208}" type="presOf" srcId="{BEA4D9C4-C397-4F4C-B9BB-BBFF1BD1F017}" destId="{08A0AFA4-C683-4A78-9C37-86DA3BB72486}" srcOrd="0" destOrd="0" presId="urn:microsoft.com/office/officeart/2008/layout/PictureLineup"/>
    <dgm:cxn modelId="{ADE664E2-7B67-4DF7-B7DD-83F5B904843C}" type="presOf" srcId="{35C8A41F-1CC1-444D-A2B0-5D796C71D35A}" destId="{4F7A5458-AC17-403A-AF8D-0267FE5B687B}" srcOrd="0" destOrd="3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324B9A65-837A-494A-97B2-B2A6086F3D4C}" type="presOf" srcId="{60C24DB4-0838-479F-B6CD-B7251AFE711D}" destId="{08A0AFA4-C683-4A78-9C37-86DA3BB72486}" srcOrd="0" destOrd="1" presId="urn:microsoft.com/office/officeart/2008/layout/PictureLineup"/>
    <dgm:cxn modelId="{480E8912-EE84-4247-B3D9-769571540DCB}" type="presOf" srcId="{478B9233-59F0-451D-A9C7-0F390A137269}" destId="{98AC6A90-23AF-4112-BA46-5BA17A794422}" srcOrd="0" destOrd="0" presId="urn:microsoft.com/office/officeart/2008/layout/PictureLineup"/>
    <dgm:cxn modelId="{CBDF568B-3B3D-4FE8-B09B-9A02ADA61AEE}" type="presParOf" srcId="{98AC6A90-23AF-4112-BA46-5BA17A794422}" destId="{7C214683-F921-4359-8CA1-F9E804EA6430}" srcOrd="0" destOrd="0" presId="urn:microsoft.com/office/officeart/2008/layout/PictureLineup"/>
    <dgm:cxn modelId="{F77C83F8-D670-4A79-8B89-055A5A0DB44B}" type="presParOf" srcId="{7C214683-F921-4359-8CA1-F9E804EA6430}" destId="{CF1CA484-1B8E-4769-B145-91E84599FDF4}" srcOrd="0" destOrd="0" presId="urn:microsoft.com/office/officeart/2008/layout/PictureLineup"/>
    <dgm:cxn modelId="{EA4E7CD5-93F9-4083-B9C7-62D3B53DF252}" type="presParOf" srcId="{7C214683-F921-4359-8CA1-F9E804EA6430}" destId="{54C00B3B-18BF-4DE0-A933-2C2B2869BD81}" srcOrd="1" destOrd="0" presId="urn:microsoft.com/office/officeart/2008/layout/PictureLineup"/>
    <dgm:cxn modelId="{629082B8-297F-4539-ADBE-E3B7D11BA6D9}" type="presParOf" srcId="{7C214683-F921-4359-8CA1-F9E804EA6430}" destId="{4F7A5458-AC17-403A-AF8D-0267FE5B687B}" srcOrd="2" destOrd="0" presId="urn:microsoft.com/office/officeart/2008/layout/PictureLineup"/>
    <dgm:cxn modelId="{3EC5731E-5481-4AE0-B72A-80C118B3B2BA}" type="presParOf" srcId="{98AC6A90-23AF-4112-BA46-5BA17A794422}" destId="{04D3F071-6A69-4CA2-82B4-752AE98A37AC}" srcOrd="1" destOrd="0" presId="urn:microsoft.com/office/officeart/2008/layout/PictureLineup"/>
    <dgm:cxn modelId="{74571029-8927-4854-9003-D0A353D082CC}" type="presParOf" srcId="{98AC6A90-23AF-4112-BA46-5BA17A794422}" destId="{E57A06CF-B237-4DDB-9265-23C42E03355A}" srcOrd="2" destOrd="0" presId="urn:microsoft.com/office/officeart/2008/layout/PictureLineup"/>
    <dgm:cxn modelId="{1924D358-88D7-4C7C-AECD-CE4F0C0F9324}" type="presParOf" srcId="{E57A06CF-B237-4DDB-9265-23C42E03355A}" destId="{3AAF8E9D-EDD9-4AEB-B5FE-43524BA60FDE}" srcOrd="0" destOrd="0" presId="urn:microsoft.com/office/officeart/2008/layout/PictureLineup"/>
    <dgm:cxn modelId="{F50E17A8-5D35-4859-A134-26C5D1BB8034}" type="presParOf" srcId="{E57A06CF-B237-4DDB-9265-23C42E03355A}" destId="{30CC36A0-C927-44A3-9115-AABE031979A7}" srcOrd="1" destOrd="0" presId="urn:microsoft.com/office/officeart/2008/layout/PictureLineup"/>
    <dgm:cxn modelId="{8BA9D5DA-2627-48ED-824D-EA0B5DD44130}" type="presParOf" srcId="{E57A06CF-B237-4DDB-9265-23C42E03355A}" destId="{CF846906-DA4F-40AF-8F20-F8A25BF35357}" srcOrd="2" destOrd="0" presId="urn:microsoft.com/office/officeart/2008/layout/PictureLineup"/>
    <dgm:cxn modelId="{E53FBB02-1D11-493A-ADEF-8FDA609E55E4}" type="presParOf" srcId="{98AC6A90-23AF-4112-BA46-5BA17A794422}" destId="{BF36EB59-CBEE-4927-8E67-948E5520447B}" srcOrd="3" destOrd="0" presId="urn:microsoft.com/office/officeart/2008/layout/PictureLineup"/>
    <dgm:cxn modelId="{C37CE200-1E35-417A-8156-2210D2E04B47}" type="presParOf" srcId="{98AC6A90-23AF-4112-BA46-5BA17A794422}" destId="{837FDBE4-07CB-4545-B2B7-13F0C38FAD92}" srcOrd="4" destOrd="0" presId="urn:microsoft.com/office/officeart/2008/layout/PictureLineup"/>
    <dgm:cxn modelId="{06CE341D-3ED9-4970-832D-89262309A891}" type="presParOf" srcId="{837FDBE4-07CB-4545-B2B7-13F0C38FAD92}" destId="{48C318C0-856E-4845-B4CE-F65B50639136}" srcOrd="0" destOrd="0" presId="urn:microsoft.com/office/officeart/2008/layout/PictureLineup"/>
    <dgm:cxn modelId="{D25F3127-DE15-4FA5-A7CB-173538875DCC}" type="presParOf" srcId="{837FDBE4-07CB-4545-B2B7-13F0C38FAD92}" destId="{CF5116BF-AE2C-4097-840F-C39487C87A9C}" srcOrd="1" destOrd="0" presId="urn:microsoft.com/office/officeart/2008/layout/PictureLineup"/>
    <dgm:cxn modelId="{34DC3558-F9A0-4C91-AB52-19BA0A6707CF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F18803-AAF1-470E-9DB4-C1B99F968EE3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6393AF6-C876-42C9-ACA1-6C4E74B1386A}">
      <dgm:prSet phldrT="[Tekst]" custT="1"/>
      <dgm:spPr>
        <a:solidFill>
          <a:schemeClr val="bg1">
            <a:lumMod val="85000"/>
            <a:alpha val="67000"/>
          </a:schemeClr>
        </a:solidFill>
        <a:ln>
          <a:noFill/>
        </a:ln>
      </dgm:spPr>
      <dgm:t>
        <a:bodyPr/>
        <a:lstStyle/>
        <a:p>
          <a:r>
            <a:rPr lang="pl-PL" sz="1600" b="1" dirty="0" smtClean="0">
              <a:solidFill>
                <a:schemeClr val="tx1"/>
              </a:solidFill>
            </a:rPr>
            <a:t>Cele:</a:t>
          </a:r>
          <a:endParaRPr lang="pl-PL" sz="1600" b="1" dirty="0">
            <a:solidFill>
              <a:schemeClr val="tx1"/>
            </a:solidFill>
          </a:endParaRPr>
        </a:p>
      </dgm:t>
    </dgm:pt>
    <dgm:pt modelId="{96C03702-361C-4FF0-8B1A-793356C44E3F}" type="parTrans" cxnId="{9CCB9869-18C3-42AB-B8A2-7E1A846B8EF0}">
      <dgm:prSet/>
      <dgm:spPr/>
      <dgm:t>
        <a:bodyPr/>
        <a:lstStyle/>
        <a:p>
          <a:endParaRPr lang="pl-PL" sz="1100"/>
        </a:p>
      </dgm:t>
    </dgm:pt>
    <dgm:pt modelId="{A29A6C70-6815-44B1-972E-100E509437AB}" type="sibTrans" cxnId="{9CCB9869-18C3-42AB-B8A2-7E1A846B8EF0}">
      <dgm:prSet/>
      <dgm:spPr/>
      <dgm:t>
        <a:bodyPr/>
        <a:lstStyle/>
        <a:p>
          <a:endParaRPr lang="pl-PL" sz="1100"/>
        </a:p>
      </dgm:t>
    </dgm:pt>
    <dgm:pt modelId="{11E32145-6E1D-4AF1-980B-AC2072D40789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l-PL" sz="1100" b="1" dirty="0" smtClean="0">
              <a:solidFill>
                <a:schemeClr val="tx1"/>
              </a:solidFill>
            </a:rPr>
            <a:t>zerowa emisja gazów cieplarnianych netto do 2050 r.</a:t>
          </a:r>
          <a:endParaRPr lang="pl-PL" sz="1100" b="1" dirty="0">
            <a:solidFill>
              <a:schemeClr val="tx1"/>
            </a:solidFill>
          </a:endParaRPr>
        </a:p>
      </dgm:t>
    </dgm:pt>
    <dgm:pt modelId="{BE551221-F88D-4AD3-8FB5-962E5231B0CB}" type="parTrans" cxnId="{E9C05A08-6727-4F0A-96F0-8915AA81A101}">
      <dgm:prSet/>
      <dgm:spPr>
        <a:ln>
          <a:solidFill>
            <a:srgbClr val="F0EA00"/>
          </a:solidFill>
        </a:ln>
      </dgm:spPr>
      <dgm:t>
        <a:bodyPr/>
        <a:lstStyle/>
        <a:p>
          <a:endParaRPr lang="pl-PL" sz="1100"/>
        </a:p>
      </dgm:t>
    </dgm:pt>
    <dgm:pt modelId="{52394E0D-D8C5-4601-BC6F-B2E63B07D7A2}" type="sibTrans" cxnId="{E9C05A08-6727-4F0A-96F0-8915AA81A101}">
      <dgm:prSet/>
      <dgm:spPr/>
      <dgm:t>
        <a:bodyPr/>
        <a:lstStyle/>
        <a:p>
          <a:endParaRPr lang="pl-PL" sz="1100"/>
        </a:p>
      </dgm:t>
    </dgm:pt>
    <dgm:pt modelId="{FC051B07-45D2-4CC1-8456-DB798CE23D3D}">
      <dgm:prSet custT="1"/>
      <dgm:spPr>
        <a:solidFill>
          <a:schemeClr val="bg1">
            <a:lumMod val="85000"/>
            <a:alpha val="89000"/>
          </a:schemeClr>
        </a:solidFill>
      </dgm:spPr>
      <dgm:t>
        <a:bodyPr/>
        <a:lstStyle/>
        <a:p>
          <a:r>
            <a:rPr lang="pl-PL" sz="1100" b="1" dirty="0" smtClean="0">
              <a:solidFill>
                <a:schemeClr val="tx1"/>
              </a:solidFill>
            </a:rPr>
            <a:t>wzrost gospodarczy niezależny od zużycia zasobów</a:t>
          </a:r>
          <a:endParaRPr lang="pl-PL" sz="1100" b="1" dirty="0">
            <a:solidFill>
              <a:schemeClr val="tx1"/>
            </a:solidFill>
          </a:endParaRPr>
        </a:p>
      </dgm:t>
    </dgm:pt>
    <dgm:pt modelId="{F6431352-718D-4718-8788-C69E0AE266A8}" type="parTrans" cxnId="{D01BA090-5E42-415E-9BCC-1D0E4161805B}">
      <dgm:prSet/>
      <dgm:spPr>
        <a:ln>
          <a:solidFill>
            <a:srgbClr val="F0EA00"/>
          </a:solidFill>
        </a:ln>
      </dgm:spPr>
      <dgm:t>
        <a:bodyPr/>
        <a:lstStyle/>
        <a:p>
          <a:endParaRPr lang="pl-PL" sz="1100"/>
        </a:p>
      </dgm:t>
    </dgm:pt>
    <dgm:pt modelId="{A6A860B9-5BD5-4CAB-AE28-7AC3D17DC718}" type="sibTrans" cxnId="{D01BA090-5E42-415E-9BCC-1D0E4161805B}">
      <dgm:prSet/>
      <dgm:spPr/>
      <dgm:t>
        <a:bodyPr/>
        <a:lstStyle/>
        <a:p>
          <a:endParaRPr lang="pl-PL" sz="1100"/>
        </a:p>
      </dgm:t>
    </dgm:pt>
    <dgm:pt modelId="{9B34CF28-B63A-4D8B-955D-E18B52B08EA0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l-PL" sz="1100" b="1" dirty="0" smtClean="0">
              <a:solidFill>
                <a:schemeClr val="tx1"/>
              </a:solidFill>
            </a:rPr>
            <a:t>sprawiedliwa transformacja społeczna</a:t>
          </a:r>
          <a:br>
            <a:rPr lang="pl-PL" sz="1100" b="1" dirty="0" smtClean="0">
              <a:solidFill>
                <a:schemeClr val="tx1"/>
              </a:solidFill>
            </a:rPr>
          </a:br>
          <a:r>
            <a:rPr lang="pl-PL" sz="1100" b="1" dirty="0" smtClean="0">
              <a:solidFill>
                <a:schemeClr val="tx1"/>
              </a:solidFill>
            </a:rPr>
            <a:t> i terytorialna</a:t>
          </a:r>
          <a:endParaRPr lang="pl-PL" sz="1100" b="1" dirty="0">
            <a:solidFill>
              <a:schemeClr val="tx1"/>
            </a:solidFill>
          </a:endParaRPr>
        </a:p>
      </dgm:t>
    </dgm:pt>
    <dgm:pt modelId="{362A5D6D-950C-4B85-8A8A-00CA28BB1D57}" type="parTrans" cxnId="{2E7A1244-4C10-444D-AC80-89B65F2E0BD1}">
      <dgm:prSet/>
      <dgm:spPr>
        <a:ln>
          <a:solidFill>
            <a:srgbClr val="F0EA00"/>
          </a:solidFill>
        </a:ln>
      </dgm:spPr>
      <dgm:t>
        <a:bodyPr/>
        <a:lstStyle/>
        <a:p>
          <a:endParaRPr lang="pl-PL" sz="1100"/>
        </a:p>
      </dgm:t>
    </dgm:pt>
    <dgm:pt modelId="{617B583E-1F40-447F-8764-B0E35E933531}" type="sibTrans" cxnId="{2E7A1244-4C10-444D-AC80-89B65F2E0BD1}">
      <dgm:prSet/>
      <dgm:spPr/>
      <dgm:t>
        <a:bodyPr/>
        <a:lstStyle/>
        <a:p>
          <a:endParaRPr lang="pl-PL" sz="1100"/>
        </a:p>
      </dgm:t>
    </dgm:pt>
    <dgm:pt modelId="{FDF957CC-679E-4C90-8BEE-F04B15940DBB}" type="pres">
      <dgm:prSet presAssocID="{FBF18803-AAF1-470E-9DB4-C1B99F968EE3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C24D91F-77B6-442B-AEAD-465EB7459E93}" type="pres">
      <dgm:prSet presAssocID="{B6393AF6-C876-42C9-ACA1-6C4E74B1386A}" presName="hierRoot1" presStyleCnt="0">
        <dgm:presLayoutVars>
          <dgm:hierBranch val="init"/>
        </dgm:presLayoutVars>
      </dgm:prSet>
      <dgm:spPr/>
    </dgm:pt>
    <dgm:pt modelId="{215451DF-AC29-49C9-B712-8436618ADB6F}" type="pres">
      <dgm:prSet presAssocID="{B6393AF6-C876-42C9-ACA1-6C4E74B1386A}" presName="rootComposite1" presStyleCnt="0"/>
      <dgm:spPr/>
    </dgm:pt>
    <dgm:pt modelId="{1255E699-C1A9-4DC1-A6A8-357344FDC119}" type="pres">
      <dgm:prSet presAssocID="{B6393AF6-C876-42C9-ACA1-6C4E74B1386A}" presName="rootText1" presStyleLbl="alignAcc1" presStyleIdx="0" presStyleCnt="0" custLinFactNeighborX="77224" custLinFactNeighborY="-3169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D440B30-A39C-4205-85FB-A30B0751466A}" type="pres">
      <dgm:prSet presAssocID="{B6393AF6-C876-42C9-ACA1-6C4E74B1386A}" presName="topArc1" presStyleLbl="parChTrans1D1" presStyleIdx="0" presStyleCnt="8"/>
      <dgm:spPr/>
    </dgm:pt>
    <dgm:pt modelId="{14C771EE-BE0E-4283-A1C7-57B6962EA016}" type="pres">
      <dgm:prSet presAssocID="{B6393AF6-C876-42C9-ACA1-6C4E74B1386A}" presName="bottomArc1" presStyleLbl="parChTrans1D1" presStyleIdx="1" presStyleCnt="8"/>
      <dgm:spPr/>
    </dgm:pt>
    <dgm:pt modelId="{49D2BA6F-071D-4AF1-BE44-6881EBEE650E}" type="pres">
      <dgm:prSet presAssocID="{B6393AF6-C876-42C9-ACA1-6C4E74B1386A}" presName="topConnNode1" presStyleLbl="node1" presStyleIdx="0" presStyleCnt="0"/>
      <dgm:spPr/>
      <dgm:t>
        <a:bodyPr/>
        <a:lstStyle/>
        <a:p>
          <a:endParaRPr lang="pl-PL"/>
        </a:p>
      </dgm:t>
    </dgm:pt>
    <dgm:pt modelId="{22C0D40C-8BD9-4596-9EB7-D44E56493AFF}" type="pres">
      <dgm:prSet presAssocID="{B6393AF6-C876-42C9-ACA1-6C4E74B1386A}" presName="hierChild2" presStyleCnt="0"/>
      <dgm:spPr/>
    </dgm:pt>
    <dgm:pt modelId="{CC072D35-889E-4A04-A02D-3D62C24CAB56}" type="pres">
      <dgm:prSet presAssocID="{BE551221-F88D-4AD3-8FB5-962E5231B0CB}" presName="Name28" presStyleLbl="parChTrans1D2" presStyleIdx="0" presStyleCnt="3"/>
      <dgm:spPr/>
      <dgm:t>
        <a:bodyPr/>
        <a:lstStyle/>
        <a:p>
          <a:endParaRPr lang="pl-PL"/>
        </a:p>
      </dgm:t>
    </dgm:pt>
    <dgm:pt modelId="{7A9FA887-8149-463D-A8B4-38E04B9B72CF}" type="pres">
      <dgm:prSet presAssocID="{11E32145-6E1D-4AF1-980B-AC2072D40789}" presName="hierRoot2" presStyleCnt="0">
        <dgm:presLayoutVars>
          <dgm:hierBranch val="init"/>
        </dgm:presLayoutVars>
      </dgm:prSet>
      <dgm:spPr/>
    </dgm:pt>
    <dgm:pt modelId="{3E5CA567-EBDA-467D-9F38-C3B0CB629303}" type="pres">
      <dgm:prSet presAssocID="{11E32145-6E1D-4AF1-980B-AC2072D40789}" presName="rootComposite2" presStyleCnt="0"/>
      <dgm:spPr/>
    </dgm:pt>
    <dgm:pt modelId="{7052BC8F-4F5D-4874-AED4-C3FE9F31D9D0}" type="pres">
      <dgm:prSet presAssocID="{11E32145-6E1D-4AF1-980B-AC2072D40789}" presName="rootText2" presStyleLbl="alignAcc1" presStyleIdx="0" presStyleCnt="0" custLinFactNeighborX="522" custLinFactNeighborY="6524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FEFC481-3365-41FE-8A4A-45C194365278}" type="pres">
      <dgm:prSet presAssocID="{11E32145-6E1D-4AF1-980B-AC2072D40789}" presName="topArc2" presStyleLbl="parChTrans1D1" presStyleIdx="2" presStyleCnt="8"/>
      <dgm:spPr/>
    </dgm:pt>
    <dgm:pt modelId="{3A30C686-2946-48B6-A932-AFE6612610EA}" type="pres">
      <dgm:prSet presAssocID="{11E32145-6E1D-4AF1-980B-AC2072D40789}" presName="bottomArc2" presStyleLbl="parChTrans1D1" presStyleIdx="3" presStyleCnt="8"/>
      <dgm:spPr/>
    </dgm:pt>
    <dgm:pt modelId="{3930EA05-D17D-4B3E-87BC-D72ACB39A947}" type="pres">
      <dgm:prSet presAssocID="{11E32145-6E1D-4AF1-980B-AC2072D40789}" presName="topConnNode2" presStyleLbl="node2" presStyleIdx="0" presStyleCnt="0"/>
      <dgm:spPr/>
      <dgm:t>
        <a:bodyPr/>
        <a:lstStyle/>
        <a:p>
          <a:endParaRPr lang="pl-PL"/>
        </a:p>
      </dgm:t>
    </dgm:pt>
    <dgm:pt modelId="{8DB53754-AFAE-49C8-84CF-8EFA9339CB12}" type="pres">
      <dgm:prSet presAssocID="{11E32145-6E1D-4AF1-980B-AC2072D40789}" presName="hierChild4" presStyleCnt="0"/>
      <dgm:spPr/>
    </dgm:pt>
    <dgm:pt modelId="{C9B98C05-E062-41B4-B92A-B3BC319767E9}" type="pres">
      <dgm:prSet presAssocID="{11E32145-6E1D-4AF1-980B-AC2072D40789}" presName="hierChild5" presStyleCnt="0"/>
      <dgm:spPr/>
    </dgm:pt>
    <dgm:pt modelId="{BF8C4437-B182-4D24-BEF7-AD25231EF701}" type="pres">
      <dgm:prSet presAssocID="{F6431352-718D-4718-8788-C69E0AE266A8}" presName="Name28" presStyleLbl="parChTrans1D2" presStyleIdx="1" presStyleCnt="3"/>
      <dgm:spPr/>
      <dgm:t>
        <a:bodyPr/>
        <a:lstStyle/>
        <a:p>
          <a:endParaRPr lang="pl-PL"/>
        </a:p>
      </dgm:t>
    </dgm:pt>
    <dgm:pt modelId="{EDBBD137-2310-4ED3-96F2-5C2598C5C5DF}" type="pres">
      <dgm:prSet presAssocID="{FC051B07-45D2-4CC1-8456-DB798CE23D3D}" presName="hierRoot2" presStyleCnt="0">
        <dgm:presLayoutVars>
          <dgm:hierBranch val="init"/>
        </dgm:presLayoutVars>
      </dgm:prSet>
      <dgm:spPr/>
    </dgm:pt>
    <dgm:pt modelId="{15811930-8779-4BC5-B4E8-38F431F68249}" type="pres">
      <dgm:prSet presAssocID="{FC051B07-45D2-4CC1-8456-DB798CE23D3D}" presName="rootComposite2" presStyleCnt="0"/>
      <dgm:spPr/>
    </dgm:pt>
    <dgm:pt modelId="{A1AA9FBB-107F-4B92-A601-40A7EC284893}" type="pres">
      <dgm:prSet presAssocID="{FC051B07-45D2-4CC1-8456-DB798CE23D3D}" presName="rootText2" presStyleLbl="alignAcc1" presStyleIdx="0" presStyleCnt="0" custLinFactNeighborX="522" custLinFactNeighborY="6524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38A4853-416C-4827-880A-7B7D1D7327EB}" type="pres">
      <dgm:prSet presAssocID="{FC051B07-45D2-4CC1-8456-DB798CE23D3D}" presName="topArc2" presStyleLbl="parChTrans1D1" presStyleIdx="4" presStyleCnt="8"/>
      <dgm:spPr/>
    </dgm:pt>
    <dgm:pt modelId="{AC257D9F-544F-427C-851E-9A4D91FF2CCD}" type="pres">
      <dgm:prSet presAssocID="{FC051B07-45D2-4CC1-8456-DB798CE23D3D}" presName="bottomArc2" presStyleLbl="parChTrans1D1" presStyleIdx="5" presStyleCnt="8"/>
      <dgm:spPr/>
    </dgm:pt>
    <dgm:pt modelId="{049AE64D-DE0D-4E19-87EA-F0551B5E5F0F}" type="pres">
      <dgm:prSet presAssocID="{FC051B07-45D2-4CC1-8456-DB798CE23D3D}" presName="topConnNode2" presStyleLbl="node2" presStyleIdx="0" presStyleCnt="0"/>
      <dgm:spPr/>
      <dgm:t>
        <a:bodyPr/>
        <a:lstStyle/>
        <a:p>
          <a:endParaRPr lang="pl-PL"/>
        </a:p>
      </dgm:t>
    </dgm:pt>
    <dgm:pt modelId="{52809F03-CF63-4DB5-AB1F-6BEFDA0B4265}" type="pres">
      <dgm:prSet presAssocID="{FC051B07-45D2-4CC1-8456-DB798CE23D3D}" presName="hierChild4" presStyleCnt="0"/>
      <dgm:spPr/>
    </dgm:pt>
    <dgm:pt modelId="{C0E7C763-A5B5-42EF-B2DA-47129D6033F2}" type="pres">
      <dgm:prSet presAssocID="{FC051B07-45D2-4CC1-8456-DB798CE23D3D}" presName="hierChild5" presStyleCnt="0"/>
      <dgm:spPr/>
    </dgm:pt>
    <dgm:pt modelId="{0261F58A-5206-4935-8645-CDD098744D98}" type="pres">
      <dgm:prSet presAssocID="{362A5D6D-950C-4B85-8A8A-00CA28BB1D57}" presName="Name28" presStyleLbl="parChTrans1D2" presStyleIdx="2" presStyleCnt="3"/>
      <dgm:spPr/>
      <dgm:t>
        <a:bodyPr/>
        <a:lstStyle/>
        <a:p>
          <a:endParaRPr lang="pl-PL"/>
        </a:p>
      </dgm:t>
    </dgm:pt>
    <dgm:pt modelId="{AF724B03-A9C9-4D82-8DBF-8CC7FD9C018D}" type="pres">
      <dgm:prSet presAssocID="{9B34CF28-B63A-4D8B-955D-E18B52B08EA0}" presName="hierRoot2" presStyleCnt="0">
        <dgm:presLayoutVars>
          <dgm:hierBranch val="init"/>
        </dgm:presLayoutVars>
      </dgm:prSet>
      <dgm:spPr/>
    </dgm:pt>
    <dgm:pt modelId="{DDCEF4D0-22F6-4170-B25C-4635A64DA14B}" type="pres">
      <dgm:prSet presAssocID="{9B34CF28-B63A-4D8B-955D-E18B52B08EA0}" presName="rootComposite2" presStyleCnt="0"/>
      <dgm:spPr/>
    </dgm:pt>
    <dgm:pt modelId="{F1885466-BFA5-4CC5-91CF-453F26529143}" type="pres">
      <dgm:prSet presAssocID="{9B34CF28-B63A-4D8B-955D-E18B52B08EA0}" presName="rootText2" presStyleLbl="alignAcc1" presStyleIdx="0" presStyleCnt="0" custLinFactNeighborX="23" custLinFactNeighborY="6524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C24C9B2-1636-4616-A352-C223D4F2EEB8}" type="pres">
      <dgm:prSet presAssocID="{9B34CF28-B63A-4D8B-955D-E18B52B08EA0}" presName="topArc2" presStyleLbl="parChTrans1D1" presStyleIdx="6" presStyleCnt="8"/>
      <dgm:spPr/>
    </dgm:pt>
    <dgm:pt modelId="{0DFC5DA1-F675-4E54-B1CB-663008386B49}" type="pres">
      <dgm:prSet presAssocID="{9B34CF28-B63A-4D8B-955D-E18B52B08EA0}" presName="bottomArc2" presStyleLbl="parChTrans1D1" presStyleIdx="7" presStyleCnt="8"/>
      <dgm:spPr/>
    </dgm:pt>
    <dgm:pt modelId="{B8406FE3-5DB5-4A61-A693-6C06B136CDA3}" type="pres">
      <dgm:prSet presAssocID="{9B34CF28-B63A-4D8B-955D-E18B52B08EA0}" presName="topConnNode2" presStyleLbl="node2" presStyleIdx="0" presStyleCnt="0"/>
      <dgm:spPr/>
      <dgm:t>
        <a:bodyPr/>
        <a:lstStyle/>
        <a:p>
          <a:endParaRPr lang="pl-PL"/>
        </a:p>
      </dgm:t>
    </dgm:pt>
    <dgm:pt modelId="{2B13EFEB-A8DD-4E0A-BD37-862D3C57B4EF}" type="pres">
      <dgm:prSet presAssocID="{9B34CF28-B63A-4D8B-955D-E18B52B08EA0}" presName="hierChild4" presStyleCnt="0"/>
      <dgm:spPr/>
    </dgm:pt>
    <dgm:pt modelId="{2E8E185B-C1D5-483E-8B33-6B1A54024AF0}" type="pres">
      <dgm:prSet presAssocID="{9B34CF28-B63A-4D8B-955D-E18B52B08EA0}" presName="hierChild5" presStyleCnt="0"/>
      <dgm:spPr/>
    </dgm:pt>
    <dgm:pt modelId="{C66C40A2-19FD-46D4-9B4B-230E426C4164}" type="pres">
      <dgm:prSet presAssocID="{B6393AF6-C876-42C9-ACA1-6C4E74B1386A}" presName="hierChild3" presStyleCnt="0"/>
      <dgm:spPr/>
    </dgm:pt>
  </dgm:ptLst>
  <dgm:cxnLst>
    <dgm:cxn modelId="{27E657B2-6DA8-4FAB-B51F-20FFFD56F3AE}" type="presOf" srcId="{FBF18803-AAF1-470E-9DB4-C1B99F968EE3}" destId="{FDF957CC-679E-4C90-8BEE-F04B15940DBB}" srcOrd="0" destOrd="0" presId="urn:microsoft.com/office/officeart/2008/layout/HalfCircleOrganizationChart"/>
    <dgm:cxn modelId="{0991A895-D2D3-4E0E-9B55-B672CD9794F2}" type="presOf" srcId="{B6393AF6-C876-42C9-ACA1-6C4E74B1386A}" destId="{49D2BA6F-071D-4AF1-BE44-6881EBEE650E}" srcOrd="1" destOrd="0" presId="urn:microsoft.com/office/officeart/2008/layout/HalfCircleOrganizationChart"/>
    <dgm:cxn modelId="{6CAC8662-FBAC-4CE8-A56D-2FBA869AE468}" type="presOf" srcId="{FC051B07-45D2-4CC1-8456-DB798CE23D3D}" destId="{A1AA9FBB-107F-4B92-A601-40A7EC284893}" srcOrd="0" destOrd="0" presId="urn:microsoft.com/office/officeart/2008/layout/HalfCircleOrganizationChart"/>
    <dgm:cxn modelId="{0CEBE2B3-3BB7-4AB1-9704-3BC3C5D8FED0}" type="presOf" srcId="{B6393AF6-C876-42C9-ACA1-6C4E74B1386A}" destId="{1255E699-C1A9-4DC1-A6A8-357344FDC119}" srcOrd="0" destOrd="0" presId="urn:microsoft.com/office/officeart/2008/layout/HalfCircleOrganizationChart"/>
    <dgm:cxn modelId="{2E7A1244-4C10-444D-AC80-89B65F2E0BD1}" srcId="{B6393AF6-C876-42C9-ACA1-6C4E74B1386A}" destId="{9B34CF28-B63A-4D8B-955D-E18B52B08EA0}" srcOrd="2" destOrd="0" parTransId="{362A5D6D-950C-4B85-8A8A-00CA28BB1D57}" sibTransId="{617B583E-1F40-447F-8764-B0E35E933531}"/>
    <dgm:cxn modelId="{EEAB308C-E8DD-47E6-978A-4ABF29B69ACD}" type="presOf" srcId="{11E32145-6E1D-4AF1-980B-AC2072D40789}" destId="{3930EA05-D17D-4B3E-87BC-D72ACB39A947}" srcOrd="1" destOrd="0" presId="urn:microsoft.com/office/officeart/2008/layout/HalfCircleOrganizationChart"/>
    <dgm:cxn modelId="{F461C336-B473-4110-AF61-580109B2291D}" type="presOf" srcId="{11E32145-6E1D-4AF1-980B-AC2072D40789}" destId="{7052BC8F-4F5D-4874-AED4-C3FE9F31D9D0}" srcOrd="0" destOrd="0" presId="urn:microsoft.com/office/officeart/2008/layout/HalfCircleOrganizationChart"/>
    <dgm:cxn modelId="{7D6CEE9D-35F8-4FB0-97E6-5DFD81C94126}" type="presOf" srcId="{F6431352-718D-4718-8788-C69E0AE266A8}" destId="{BF8C4437-B182-4D24-BEF7-AD25231EF701}" srcOrd="0" destOrd="0" presId="urn:microsoft.com/office/officeart/2008/layout/HalfCircleOrganizationChart"/>
    <dgm:cxn modelId="{2D055B9A-30DD-4FF2-B058-6C4C80744956}" type="presOf" srcId="{362A5D6D-950C-4B85-8A8A-00CA28BB1D57}" destId="{0261F58A-5206-4935-8645-CDD098744D98}" srcOrd="0" destOrd="0" presId="urn:microsoft.com/office/officeart/2008/layout/HalfCircleOrganizationChart"/>
    <dgm:cxn modelId="{26619B4B-DDC9-4E68-B04D-160B0355A4AB}" type="presOf" srcId="{9B34CF28-B63A-4D8B-955D-E18B52B08EA0}" destId="{B8406FE3-5DB5-4A61-A693-6C06B136CDA3}" srcOrd="1" destOrd="0" presId="urn:microsoft.com/office/officeart/2008/layout/HalfCircleOrganizationChart"/>
    <dgm:cxn modelId="{E9C05A08-6727-4F0A-96F0-8915AA81A101}" srcId="{B6393AF6-C876-42C9-ACA1-6C4E74B1386A}" destId="{11E32145-6E1D-4AF1-980B-AC2072D40789}" srcOrd="0" destOrd="0" parTransId="{BE551221-F88D-4AD3-8FB5-962E5231B0CB}" sibTransId="{52394E0D-D8C5-4601-BC6F-B2E63B07D7A2}"/>
    <dgm:cxn modelId="{D01BA090-5E42-415E-9BCC-1D0E4161805B}" srcId="{B6393AF6-C876-42C9-ACA1-6C4E74B1386A}" destId="{FC051B07-45D2-4CC1-8456-DB798CE23D3D}" srcOrd="1" destOrd="0" parTransId="{F6431352-718D-4718-8788-C69E0AE266A8}" sibTransId="{A6A860B9-5BD5-4CAB-AE28-7AC3D17DC718}"/>
    <dgm:cxn modelId="{AE605F0A-8289-41AD-B506-BF400AD9849D}" type="presOf" srcId="{BE551221-F88D-4AD3-8FB5-962E5231B0CB}" destId="{CC072D35-889E-4A04-A02D-3D62C24CAB56}" srcOrd="0" destOrd="0" presId="urn:microsoft.com/office/officeart/2008/layout/HalfCircleOrganizationChart"/>
    <dgm:cxn modelId="{9CCB9869-18C3-42AB-B8A2-7E1A846B8EF0}" srcId="{FBF18803-AAF1-470E-9DB4-C1B99F968EE3}" destId="{B6393AF6-C876-42C9-ACA1-6C4E74B1386A}" srcOrd="0" destOrd="0" parTransId="{96C03702-361C-4FF0-8B1A-793356C44E3F}" sibTransId="{A29A6C70-6815-44B1-972E-100E509437AB}"/>
    <dgm:cxn modelId="{B87DD063-E715-4271-ADE2-E072BF83C667}" type="presOf" srcId="{FC051B07-45D2-4CC1-8456-DB798CE23D3D}" destId="{049AE64D-DE0D-4E19-87EA-F0551B5E5F0F}" srcOrd="1" destOrd="0" presId="urn:microsoft.com/office/officeart/2008/layout/HalfCircleOrganizationChart"/>
    <dgm:cxn modelId="{BDDADDA4-ED27-4551-9EAF-E2BD99AECC14}" type="presOf" srcId="{9B34CF28-B63A-4D8B-955D-E18B52B08EA0}" destId="{F1885466-BFA5-4CC5-91CF-453F26529143}" srcOrd="0" destOrd="0" presId="urn:microsoft.com/office/officeart/2008/layout/HalfCircleOrganizationChart"/>
    <dgm:cxn modelId="{0CA64717-C57F-468C-A6A9-6CA90F06C412}" type="presParOf" srcId="{FDF957CC-679E-4C90-8BEE-F04B15940DBB}" destId="{DC24D91F-77B6-442B-AEAD-465EB7459E93}" srcOrd="0" destOrd="0" presId="urn:microsoft.com/office/officeart/2008/layout/HalfCircleOrganizationChart"/>
    <dgm:cxn modelId="{1CB4C5C4-C9A2-49B3-8075-D24F4E014980}" type="presParOf" srcId="{DC24D91F-77B6-442B-AEAD-465EB7459E93}" destId="{215451DF-AC29-49C9-B712-8436618ADB6F}" srcOrd="0" destOrd="0" presId="urn:microsoft.com/office/officeart/2008/layout/HalfCircleOrganizationChart"/>
    <dgm:cxn modelId="{61600CF0-F57A-4744-B08E-C10AFB0CEF75}" type="presParOf" srcId="{215451DF-AC29-49C9-B712-8436618ADB6F}" destId="{1255E699-C1A9-4DC1-A6A8-357344FDC119}" srcOrd="0" destOrd="0" presId="urn:microsoft.com/office/officeart/2008/layout/HalfCircleOrganizationChart"/>
    <dgm:cxn modelId="{4A2F26E4-4C59-435A-8777-432D205EED26}" type="presParOf" srcId="{215451DF-AC29-49C9-B712-8436618ADB6F}" destId="{DD440B30-A39C-4205-85FB-A30B0751466A}" srcOrd="1" destOrd="0" presId="urn:microsoft.com/office/officeart/2008/layout/HalfCircleOrganizationChart"/>
    <dgm:cxn modelId="{18F27672-BF20-48A8-842E-E318ACE90E8D}" type="presParOf" srcId="{215451DF-AC29-49C9-B712-8436618ADB6F}" destId="{14C771EE-BE0E-4283-A1C7-57B6962EA016}" srcOrd="2" destOrd="0" presId="urn:microsoft.com/office/officeart/2008/layout/HalfCircleOrganizationChart"/>
    <dgm:cxn modelId="{4FB7D9EF-BA73-4296-A441-1A9A7732A1AC}" type="presParOf" srcId="{215451DF-AC29-49C9-B712-8436618ADB6F}" destId="{49D2BA6F-071D-4AF1-BE44-6881EBEE650E}" srcOrd="3" destOrd="0" presId="urn:microsoft.com/office/officeart/2008/layout/HalfCircleOrganizationChart"/>
    <dgm:cxn modelId="{F13DFA9C-B872-4285-ACBD-FA35549DA3EA}" type="presParOf" srcId="{DC24D91F-77B6-442B-AEAD-465EB7459E93}" destId="{22C0D40C-8BD9-4596-9EB7-D44E56493AFF}" srcOrd="1" destOrd="0" presId="urn:microsoft.com/office/officeart/2008/layout/HalfCircleOrganizationChart"/>
    <dgm:cxn modelId="{D90A0C29-A57D-48D0-B260-3B29D4708C74}" type="presParOf" srcId="{22C0D40C-8BD9-4596-9EB7-D44E56493AFF}" destId="{CC072D35-889E-4A04-A02D-3D62C24CAB56}" srcOrd="0" destOrd="0" presId="urn:microsoft.com/office/officeart/2008/layout/HalfCircleOrganizationChart"/>
    <dgm:cxn modelId="{04447985-B9C6-4725-8B52-5F19EA8C84A9}" type="presParOf" srcId="{22C0D40C-8BD9-4596-9EB7-D44E56493AFF}" destId="{7A9FA887-8149-463D-A8B4-38E04B9B72CF}" srcOrd="1" destOrd="0" presId="urn:microsoft.com/office/officeart/2008/layout/HalfCircleOrganizationChart"/>
    <dgm:cxn modelId="{E9208B2A-C285-4886-8374-00C15877BECF}" type="presParOf" srcId="{7A9FA887-8149-463D-A8B4-38E04B9B72CF}" destId="{3E5CA567-EBDA-467D-9F38-C3B0CB629303}" srcOrd="0" destOrd="0" presId="urn:microsoft.com/office/officeart/2008/layout/HalfCircleOrganizationChart"/>
    <dgm:cxn modelId="{4815899D-B608-4B5E-B553-319C86C76240}" type="presParOf" srcId="{3E5CA567-EBDA-467D-9F38-C3B0CB629303}" destId="{7052BC8F-4F5D-4874-AED4-C3FE9F31D9D0}" srcOrd="0" destOrd="0" presId="urn:microsoft.com/office/officeart/2008/layout/HalfCircleOrganizationChart"/>
    <dgm:cxn modelId="{1B68FAFF-210B-444F-BAC9-6BB2E4B71D34}" type="presParOf" srcId="{3E5CA567-EBDA-467D-9F38-C3B0CB629303}" destId="{8FEFC481-3365-41FE-8A4A-45C194365278}" srcOrd="1" destOrd="0" presId="urn:microsoft.com/office/officeart/2008/layout/HalfCircleOrganizationChart"/>
    <dgm:cxn modelId="{E0647B8B-B1BE-4AE1-9DF5-4E50C82B2EAB}" type="presParOf" srcId="{3E5CA567-EBDA-467D-9F38-C3B0CB629303}" destId="{3A30C686-2946-48B6-A932-AFE6612610EA}" srcOrd="2" destOrd="0" presId="urn:microsoft.com/office/officeart/2008/layout/HalfCircleOrganizationChart"/>
    <dgm:cxn modelId="{1F8FA98F-AC5E-42D1-B330-6F91BF30788A}" type="presParOf" srcId="{3E5CA567-EBDA-467D-9F38-C3B0CB629303}" destId="{3930EA05-D17D-4B3E-87BC-D72ACB39A947}" srcOrd="3" destOrd="0" presId="urn:microsoft.com/office/officeart/2008/layout/HalfCircleOrganizationChart"/>
    <dgm:cxn modelId="{E734F4A3-BC4C-4195-B0BE-F2FA2F4C84D5}" type="presParOf" srcId="{7A9FA887-8149-463D-A8B4-38E04B9B72CF}" destId="{8DB53754-AFAE-49C8-84CF-8EFA9339CB12}" srcOrd="1" destOrd="0" presId="urn:microsoft.com/office/officeart/2008/layout/HalfCircleOrganizationChart"/>
    <dgm:cxn modelId="{83686C43-71E9-44D9-92F3-38340B82D926}" type="presParOf" srcId="{7A9FA887-8149-463D-A8B4-38E04B9B72CF}" destId="{C9B98C05-E062-41B4-B92A-B3BC319767E9}" srcOrd="2" destOrd="0" presId="urn:microsoft.com/office/officeart/2008/layout/HalfCircleOrganizationChart"/>
    <dgm:cxn modelId="{BBC86604-4828-48E9-9C6E-B80DBFA77DF0}" type="presParOf" srcId="{22C0D40C-8BD9-4596-9EB7-D44E56493AFF}" destId="{BF8C4437-B182-4D24-BEF7-AD25231EF701}" srcOrd="2" destOrd="0" presId="urn:microsoft.com/office/officeart/2008/layout/HalfCircleOrganizationChart"/>
    <dgm:cxn modelId="{9C1B3053-879E-4BB9-818D-BCC637895B4F}" type="presParOf" srcId="{22C0D40C-8BD9-4596-9EB7-D44E56493AFF}" destId="{EDBBD137-2310-4ED3-96F2-5C2598C5C5DF}" srcOrd="3" destOrd="0" presId="urn:microsoft.com/office/officeart/2008/layout/HalfCircleOrganizationChart"/>
    <dgm:cxn modelId="{FBD3AC3D-EF4A-49E4-BF6B-B80B8EDEEAD2}" type="presParOf" srcId="{EDBBD137-2310-4ED3-96F2-5C2598C5C5DF}" destId="{15811930-8779-4BC5-B4E8-38F431F68249}" srcOrd="0" destOrd="0" presId="urn:microsoft.com/office/officeart/2008/layout/HalfCircleOrganizationChart"/>
    <dgm:cxn modelId="{179837C6-B7FC-43BA-A91F-1C6B38DDCBA6}" type="presParOf" srcId="{15811930-8779-4BC5-B4E8-38F431F68249}" destId="{A1AA9FBB-107F-4B92-A601-40A7EC284893}" srcOrd="0" destOrd="0" presId="urn:microsoft.com/office/officeart/2008/layout/HalfCircleOrganizationChart"/>
    <dgm:cxn modelId="{48087C8F-0D42-482C-999B-6A5738B75175}" type="presParOf" srcId="{15811930-8779-4BC5-B4E8-38F431F68249}" destId="{E38A4853-416C-4827-880A-7B7D1D7327EB}" srcOrd="1" destOrd="0" presId="urn:microsoft.com/office/officeart/2008/layout/HalfCircleOrganizationChart"/>
    <dgm:cxn modelId="{CB430755-94FD-4813-8A86-65DE5EC41436}" type="presParOf" srcId="{15811930-8779-4BC5-B4E8-38F431F68249}" destId="{AC257D9F-544F-427C-851E-9A4D91FF2CCD}" srcOrd="2" destOrd="0" presId="urn:microsoft.com/office/officeart/2008/layout/HalfCircleOrganizationChart"/>
    <dgm:cxn modelId="{AA4D0FED-E38E-4A33-A394-EDCD61412B1F}" type="presParOf" srcId="{15811930-8779-4BC5-B4E8-38F431F68249}" destId="{049AE64D-DE0D-4E19-87EA-F0551B5E5F0F}" srcOrd="3" destOrd="0" presId="urn:microsoft.com/office/officeart/2008/layout/HalfCircleOrganizationChart"/>
    <dgm:cxn modelId="{A342C1D3-DF0E-414A-A5AA-3283905D088E}" type="presParOf" srcId="{EDBBD137-2310-4ED3-96F2-5C2598C5C5DF}" destId="{52809F03-CF63-4DB5-AB1F-6BEFDA0B4265}" srcOrd="1" destOrd="0" presId="urn:microsoft.com/office/officeart/2008/layout/HalfCircleOrganizationChart"/>
    <dgm:cxn modelId="{0FE5D206-2F22-4074-8135-4A7F9985B6AA}" type="presParOf" srcId="{EDBBD137-2310-4ED3-96F2-5C2598C5C5DF}" destId="{C0E7C763-A5B5-42EF-B2DA-47129D6033F2}" srcOrd="2" destOrd="0" presId="urn:microsoft.com/office/officeart/2008/layout/HalfCircleOrganizationChart"/>
    <dgm:cxn modelId="{95A5945C-7368-4EA3-97D0-FDDBFAFAC4A2}" type="presParOf" srcId="{22C0D40C-8BD9-4596-9EB7-D44E56493AFF}" destId="{0261F58A-5206-4935-8645-CDD098744D98}" srcOrd="4" destOrd="0" presId="urn:microsoft.com/office/officeart/2008/layout/HalfCircleOrganizationChart"/>
    <dgm:cxn modelId="{0CDF66C7-A2D2-4B43-9628-B681E84D8886}" type="presParOf" srcId="{22C0D40C-8BD9-4596-9EB7-D44E56493AFF}" destId="{AF724B03-A9C9-4D82-8DBF-8CC7FD9C018D}" srcOrd="5" destOrd="0" presId="urn:microsoft.com/office/officeart/2008/layout/HalfCircleOrganizationChart"/>
    <dgm:cxn modelId="{1ACB81B6-5627-4BFC-A103-621456C464B7}" type="presParOf" srcId="{AF724B03-A9C9-4D82-8DBF-8CC7FD9C018D}" destId="{DDCEF4D0-22F6-4170-B25C-4635A64DA14B}" srcOrd="0" destOrd="0" presId="urn:microsoft.com/office/officeart/2008/layout/HalfCircleOrganizationChart"/>
    <dgm:cxn modelId="{AF7AB5AB-65C6-422A-8AA9-EE5D2F70DB1B}" type="presParOf" srcId="{DDCEF4D0-22F6-4170-B25C-4635A64DA14B}" destId="{F1885466-BFA5-4CC5-91CF-453F26529143}" srcOrd="0" destOrd="0" presId="urn:microsoft.com/office/officeart/2008/layout/HalfCircleOrganizationChart"/>
    <dgm:cxn modelId="{6A8E36A1-7F36-43F4-838E-8A278B8467FC}" type="presParOf" srcId="{DDCEF4D0-22F6-4170-B25C-4635A64DA14B}" destId="{0C24C9B2-1636-4616-A352-C223D4F2EEB8}" srcOrd="1" destOrd="0" presId="urn:microsoft.com/office/officeart/2008/layout/HalfCircleOrganizationChart"/>
    <dgm:cxn modelId="{13462553-32B6-49D5-A2A5-FA94DDE85165}" type="presParOf" srcId="{DDCEF4D0-22F6-4170-B25C-4635A64DA14B}" destId="{0DFC5DA1-F675-4E54-B1CB-663008386B49}" srcOrd="2" destOrd="0" presId="urn:microsoft.com/office/officeart/2008/layout/HalfCircleOrganizationChart"/>
    <dgm:cxn modelId="{0DF941A1-EC8F-42C6-873F-7E244352028D}" type="presParOf" srcId="{DDCEF4D0-22F6-4170-B25C-4635A64DA14B}" destId="{B8406FE3-5DB5-4A61-A693-6C06B136CDA3}" srcOrd="3" destOrd="0" presId="urn:microsoft.com/office/officeart/2008/layout/HalfCircleOrganizationChart"/>
    <dgm:cxn modelId="{3FC44A97-0CF1-40DC-9515-1DA70CEF9B42}" type="presParOf" srcId="{AF724B03-A9C9-4D82-8DBF-8CC7FD9C018D}" destId="{2B13EFEB-A8DD-4E0A-BD37-862D3C57B4EF}" srcOrd="1" destOrd="0" presId="urn:microsoft.com/office/officeart/2008/layout/HalfCircleOrganizationChart"/>
    <dgm:cxn modelId="{8B959FCC-C2EA-42C9-879F-C657EDE0D927}" type="presParOf" srcId="{AF724B03-A9C9-4D82-8DBF-8CC7FD9C018D}" destId="{2E8E185B-C1D5-483E-8B33-6B1A54024AF0}" srcOrd="2" destOrd="0" presId="urn:microsoft.com/office/officeart/2008/layout/HalfCircleOrganizationChart"/>
    <dgm:cxn modelId="{A927461F-4F36-4C00-9AFD-028DA539678C}" type="presParOf" srcId="{DC24D91F-77B6-442B-AEAD-465EB7459E93}" destId="{C66C40A2-19FD-46D4-9B4B-230E426C416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 – transport </a:t>
          </a:r>
          <a:endParaRPr lang="pl-PL" sz="1600" u="none" dirty="0"/>
        </a:p>
      </dgm: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Rozwój i integracja sieci transportowej</a:t>
          </a:r>
          <a:endParaRPr lang="pl-PL" sz="1100" b="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:&#10;główne linie kolejowe, dworce i tabor; &#10;Europejski System Zarządzania Ruchem Kolejowym (ERTMS); &#10;projekty ogólnopolskie (np. likwidacja niebezpiecznych przejazdów, wspólny bilet, edukacja i kampanie na rzecz bezpieczeństwa)  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główne linie kolejowe, dworce i tabor 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zarządcy linii  i dworców kolejowych, &#10;przewoźnicy kolejowi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zarządcy linii  i dworców kolejowych, 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5F96653A-E6FC-4AEA-9580-E5FB69D90375}">
      <dgm:prSet custT="1"/>
      <dgm:spPr/>
      <dgm:t>
        <a:bodyPr/>
        <a:lstStyle/>
        <a:p>
          <a:r>
            <a:rPr lang="pl-PL" sz="1100" dirty="0" smtClean="0"/>
            <a:t>Europejski System Zarządzania Ruchem Kolejowym (ERTMS) </a:t>
          </a:r>
          <a:endParaRPr lang="pl-PL" sz="1100" dirty="0"/>
        </a:p>
      </dgm:t>
    </dgm:pt>
    <dgm:pt modelId="{4A381FF4-5A2A-4EEF-A6A2-EE51A2FD77A4}" type="parTrans" cxnId="{8E82AB75-7066-4154-A741-E41B73E1EB58}">
      <dgm:prSet/>
      <dgm:spPr/>
      <dgm:t>
        <a:bodyPr/>
        <a:lstStyle/>
        <a:p>
          <a:endParaRPr lang="pl-PL"/>
        </a:p>
      </dgm:t>
    </dgm:pt>
    <dgm:pt modelId="{F1DAB54B-52DE-4F16-BBEA-A0FD82F036B8}" type="sibTrans" cxnId="{8E82AB75-7066-4154-A741-E41B73E1EB58}">
      <dgm:prSet/>
      <dgm:spPr/>
      <dgm:t>
        <a:bodyPr/>
        <a:lstStyle/>
        <a:p>
          <a:endParaRPr lang="pl-PL"/>
        </a:p>
      </dgm:t>
    </dgm:pt>
    <dgm:pt modelId="{E5968B53-DEC3-4743-90FA-7A8547719C30}">
      <dgm:prSet custT="1"/>
      <dgm:spPr/>
      <dgm:t>
        <a:bodyPr/>
        <a:lstStyle/>
        <a:p>
          <a:r>
            <a:rPr lang="pl-PL" sz="1100" dirty="0" smtClean="0"/>
            <a:t>projekty ogólnopolskie (np. likwidacja niebezpiecznych przejazdów, wspólny bilet, edukacja i kampanie na rzecz bezpieczeństwa)  </a:t>
          </a:r>
          <a:endParaRPr lang="pl-PL" sz="1100" dirty="0"/>
        </a:p>
      </dgm:t>
    </dgm:pt>
    <dgm:pt modelId="{BEECAA85-AD64-419D-AEEB-A3835DA40CEC}" type="parTrans" cxnId="{FF8B446A-97DC-49F7-BA5A-86FFB72D8BCF}">
      <dgm:prSet/>
      <dgm:spPr/>
      <dgm:t>
        <a:bodyPr/>
        <a:lstStyle/>
        <a:p>
          <a:endParaRPr lang="pl-PL"/>
        </a:p>
      </dgm:t>
    </dgm:pt>
    <dgm:pt modelId="{FD6C87AF-EF1A-4458-828D-738CF745DACF}" type="sibTrans" cxnId="{FF8B446A-97DC-49F7-BA5A-86FFB72D8BCF}">
      <dgm:prSet/>
      <dgm:spPr/>
      <dgm:t>
        <a:bodyPr/>
        <a:lstStyle/>
        <a:p>
          <a:endParaRPr lang="pl-PL"/>
        </a:p>
      </dgm:t>
    </dgm:pt>
    <dgm:pt modelId="{56BBB140-B9B3-46A8-94DB-A289B0373EBC}">
      <dgm:prSet custT="1"/>
      <dgm:spPr/>
      <dgm:t>
        <a:bodyPr/>
        <a:lstStyle/>
        <a:p>
          <a:r>
            <a:rPr lang="pl-PL" sz="1100" dirty="0" smtClean="0"/>
            <a:t>przewoźnicy kolejowi</a:t>
          </a:r>
          <a:endParaRPr lang="pl-PL" sz="1100" u="none" dirty="0"/>
        </a:p>
      </dgm:t>
    </dgm:pt>
    <dgm:pt modelId="{1A8CA671-3381-4F86-98AA-2F06F0D5E692}" type="parTrans" cxnId="{0756AF46-5D09-49FC-8C50-7F986BAC89E1}">
      <dgm:prSet/>
      <dgm:spPr/>
      <dgm:t>
        <a:bodyPr/>
        <a:lstStyle/>
        <a:p>
          <a:endParaRPr lang="pl-PL"/>
        </a:p>
      </dgm:t>
    </dgm:pt>
    <dgm:pt modelId="{6A8BBB88-F2B9-4903-900D-56519C9CB978}" type="sibTrans" cxnId="{0756AF46-5D09-49FC-8C50-7F986BAC89E1}">
      <dgm:prSet/>
      <dgm:spPr/>
      <dgm:t>
        <a:bodyPr/>
        <a:lstStyle/>
        <a:p>
          <a:endParaRPr lang="pl-PL"/>
        </a:p>
      </dgm:t>
    </dgm:pt>
    <dgm:pt modelId="{E0619CF9-2CCA-4DE9-8D1C-03E13892076A}">
      <dgm:prSet custT="1"/>
      <dgm:spPr/>
      <dgm:t>
        <a:bodyPr/>
        <a:lstStyle/>
        <a:p>
          <a:r>
            <a:rPr lang="pl-PL" sz="1100" dirty="0" smtClean="0"/>
            <a:t>Lepsza dostępność komunikacyjna</a:t>
          </a:r>
          <a:endParaRPr lang="pl-PL" sz="1100" dirty="0"/>
        </a:p>
      </dgm:t>
    </dgm:pt>
    <dgm:pt modelId="{1C0CDEE5-3CD2-4515-83D0-035539D70E40}" type="parTrans" cxnId="{56A435BD-C78B-4502-B947-FB864B11B551}">
      <dgm:prSet/>
      <dgm:spPr/>
      <dgm:t>
        <a:bodyPr/>
        <a:lstStyle/>
        <a:p>
          <a:endParaRPr lang="pl-PL"/>
        </a:p>
      </dgm:t>
    </dgm:pt>
    <dgm:pt modelId="{01962DB2-9A44-481C-9B00-F37CDFEA8BA4}" type="sibTrans" cxnId="{56A435BD-C78B-4502-B947-FB864B11B551}">
      <dgm:prSet/>
      <dgm:spPr/>
      <dgm:t>
        <a:bodyPr/>
        <a:lstStyle/>
        <a:p>
          <a:endParaRPr lang="pl-PL"/>
        </a:p>
      </dgm:t>
    </dgm:pt>
    <dgm:pt modelId="{0BAA97AA-3B85-42B9-B39F-F5E9929895A7}">
      <dgm:prSet custT="1"/>
      <dgm:spPr/>
      <dgm:t>
        <a:bodyPr/>
        <a:lstStyle/>
        <a:p>
          <a:r>
            <a:rPr lang="pl-PL" sz="1100" dirty="0" smtClean="0"/>
            <a:t>Poprawa bezpieczeństwa ruchu </a:t>
          </a:r>
          <a:endParaRPr lang="pl-PL" sz="1100" dirty="0"/>
        </a:p>
      </dgm:t>
    </dgm:pt>
    <dgm:pt modelId="{DCD85528-DDE5-4272-B4B2-91E3206D39D4}" type="parTrans" cxnId="{AE5288D9-DA04-4692-9585-D18A8939400A}">
      <dgm:prSet/>
      <dgm:spPr/>
      <dgm:t>
        <a:bodyPr/>
        <a:lstStyle/>
        <a:p>
          <a:endParaRPr lang="pl-PL"/>
        </a:p>
      </dgm:t>
    </dgm:pt>
    <dgm:pt modelId="{338A0F92-B628-4437-B659-81864C64EF1D}" type="sibTrans" cxnId="{AE5288D9-DA04-4692-9585-D18A8939400A}">
      <dgm:prSet/>
      <dgm:spPr/>
      <dgm:t>
        <a:bodyPr/>
        <a:lstStyle/>
        <a:p>
          <a:endParaRPr lang="pl-PL"/>
        </a:p>
      </dgm:t>
    </dgm:pt>
    <dgm:pt modelId="{87A8F5FE-8912-4278-98A4-EA21A5D96EC6}">
      <dgm:prSet custT="1"/>
      <dgm:spPr/>
      <dgm:t>
        <a:bodyPr/>
        <a:lstStyle/>
        <a:p>
          <a:r>
            <a:rPr lang="pl-PL" sz="1100" dirty="0" smtClean="0"/>
            <a:t>Zmniejszenie wpływu transportu na środowisko naturalne </a:t>
          </a:r>
          <a:endParaRPr lang="pl-PL" sz="1100" dirty="0"/>
        </a:p>
      </dgm:t>
    </dgm:pt>
    <dgm:pt modelId="{35568E41-41AF-4748-88E8-0C48F07112D2}" type="parTrans" cxnId="{1AF16353-4B72-4697-9B40-8D6530709F9C}">
      <dgm:prSet/>
      <dgm:spPr/>
      <dgm:t>
        <a:bodyPr/>
        <a:lstStyle/>
        <a:p>
          <a:endParaRPr lang="pl-PL"/>
        </a:p>
      </dgm:t>
    </dgm:pt>
    <dgm:pt modelId="{8E80DD34-9899-42CC-A99E-8D0F21BE40CA}" type="sibTrans" cxnId="{1AF16353-4B72-4697-9B40-8D6530709F9C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39477" custLinFactNeighborX="9586" custLinFactNeighborY="-29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801C2580-2355-4123-8CF6-9317AF0FBE5B}" type="presOf" srcId="{56BBB140-B9B3-46A8-94DB-A289B0373EBC}" destId="{08A0AFA4-C683-4A78-9C37-86DA3BB72486}" srcOrd="0" destOrd="2" presId="urn:microsoft.com/office/officeart/2008/layout/PictureLineup"/>
    <dgm:cxn modelId="{C07FE723-F4E1-4B91-9A32-F5B5D9C8F376}" type="presOf" srcId="{478B9233-59F0-451D-A9C7-0F390A137269}" destId="{98AC6A90-23AF-4112-BA46-5BA17A794422}" srcOrd="0" destOrd="0" presId="urn:microsoft.com/office/officeart/2008/layout/PictureLineup"/>
    <dgm:cxn modelId="{56A435BD-C78B-4502-B947-FB864B11B551}" srcId="{4C700353-9D48-4BE6-9F46-7ACA22DF783D}" destId="{E0619CF9-2CCA-4DE9-8D1C-03E13892076A}" srcOrd="1" destOrd="0" parTransId="{1C0CDEE5-3CD2-4515-83D0-035539D70E40}" sibTransId="{01962DB2-9A44-481C-9B00-F37CDFEA8BA4}"/>
    <dgm:cxn modelId="{0756AF46-5D09-49FC-8C50-7F986BAC89E1}" srcId="{BEA4D9C4-C397-4F4C-B9BB-BBFF1BD1F017}" destId="{56BBB140-B9B3-46A8-94DB-A289B0373EBC}" srcOrd="1" destOrd="0" parTransId="{1A8CA671-3381-4F86-98AA-2F06F0D5E692}" sibTransId="{6A8BBB88-F2B9-4903-900D-56519C9CB978}"/>
    <dgm:cxn modelId="{214E6D64-ED85-4A2E-8DE0-13063D60FC1D}" type="presOf" srcId="{60C24DB4-0838-479F-B6CD-B7251AFE711D}" destId="{08A0AFA4-C683-4A78-9C37-86DA3BB72486}" srcOrd="0" destOrd="1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40363170-8BD4-4EBA-9B35-B0C124166A17}" type="presOf" srcId="{4C700353-9D48-4BE6-9F46-7ACA22DF783D}" destId="{4F7A5458-AC17-403A-AF8D-0267FE5B687B}" srcOrd="0" destOrd="0" presId="urn:microsoft.com/office/officeart/2008/layout/PictureLineup"/>
    <dgm:cxn modelId="{8E82AB75-7066-4154-A741-E41B73E1EB58}" srcId="{64842E16-E8C9-40F1-A6DD-6DDD471974E5}" destId="{5F96653A-E6FC-4AEA-9580-E5FB69D90375}" srcOrd="1" destOrd="0" parTransId="{4A381FF4-5A2A-4EEF-A6A2-EE51A2FD77A4}" sibTransId="{F1DAB54B-52DE-4F16-BBEA-A0FD82F036B8}"/>
    <dgm:cxn modelId="{A11AACD7-6415-405D-AE70-975B8641615F}" type="presOf" srcId="{E5968B53-DEC3-4743-90FA-7A8547719C30}" destId="{CF846906-DA4F-40AF-8F20-F8A25BF35357}" srcOrd="0" destOrd="3" presId="urn:microsoft.com/office/officeart/2008/layout/PictureLineup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C5573BF9-4D58-4515-A95F-1FFCCB7793AD}" type="presOf" srcId="{5F96653A-E6FC-4AEA-9580-E5FB69D90375}" destId="{CF846906-DA4F-40AF-8F20-F8A25BF35357}" srcOrd="0" destOrd="2" presId="urn:microsoft.com/office/officeart/2008/layout/PictureLineup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27141C0D-B735-437A-98D8-C70B5F28A65B}" type="presOf" srcId="{BEA4D9C4-C397-4F4C-B9BB-BBFF1BD1F017}" destId="{08A0AFA4-C683-4A78-9C37-86DA3BB72486}" srcOrd="0" destOrd="0" presId="urn:microsoft.com/office/officeart/2008/layout/PictureLineup"/>
    <dgm:cxn modelId="{3AD50A84-10C6-4C33-A798-F8F81F6CA673}" type="presOf" srcId="{0BAA97AA-3B85-42B9-B39F-F5E9929895A7}" destId="{4F7A5458-AC17-403A-AF8D-0267FE5B687B}" srcOrd="0" destOrd="3" presId="urn:microsoft.com/office/officeart/2008/layout/PictureLineup"/>
    <dgm:cxn modelId="{209C5F41-6917-47C6-B575-FEA10B353678}" type="presOf" srcId="{87A8F5FE-8912-4278-98A4-EA21A5D96EC6}" destId="{4F7A5458-AC17-403A-AF8D-0267FE5B687B}" srcOrd="0" destOrd="4" presId="urn:microsoft.com/office/officeart/2008/layout/PictureLineup"/>
    <dgm:cxn modelId="{57A25FB5-D9AA-46A0-80C9-D12AE1E202ED}" type="presOf" srcId="{FFE8E545-0C2C-41A6-9D74-E7670FD320A0}" destId="{4F7A5458-AC17-403A-AF8D-0267FE5B687B}" srcOrd="0" destOrd="1" presId="urn:microsoft.com/office/officeart/2008/layout/PictureLineup"/>
    <dgm:cxn modelId="{99075ED2-8CDD-463F-94B3-75AA558D8754}" type="presOf" srcId="{78064379-68B4-4B0D-B7C5-B58DD10650A7}" destId="{CF846906-DA4F-40AF-8F20-F8A25BF35357}" srcOrd="0" destOrd="1" presId="urn:microsoft.com/office/officeart/2008/layout/PictureLineup"/>
    <dgm:cxn modelId="{CF5915AC-EF7B-44CC-A763-5926359712D4}" type="presOf" srcId="{64842E16-E8C9-40F1-A6DD-6DDD471974E5}" destId="{CF846906-DA4F-40AF-8F20-F8A25BF35357}" srcOrd="0" destOrd="0" presId="urn:microsoft.com/office/officeart/2008/layout/PictureLineup"/>
    <dgm:cxn modelId="{FF8B446A-97DC-49F7-BA5A-86FFB72D8BCF}" srcId="{64842E16-E8C9-40F1-A6DD-6DDD471974E5}" destId="{E5968B53-DEC3-4743-90FA-7A8547719C30}" srcOrd="2" destOrd="0" parTransId="{BEECAA85-AD64-419D-AEEB-A3835DA40CEC}" sibTransId="{FD6C87AF-EF1A-4458-828D-738CF745DACF}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1AF16353-4B72-4697-9B40-8D6530709F9C}" srcId="{4C700353-9D48-4BE6-9F46-7ACA22DF783D}" destId="{87A8F5FE-8912-4278-98A4-EA21A5D96EC6}" srcOrd="3" destOrd="0" parTransId="{35568E41-41AF-4748-88E8-0C48F07112D2}" sibTransId="{8E80DD34-9899-42CC-A99E-8D0F21BE40CA}"/>
    <dgm:cxn modelId="{F8084A21-0225-40E1-AFF2-85587D13C65D}" type="presOf" srcId="{E0619CF9-2CCA-4DE9-8D1C-03E13892076A}" destId="{4F7A5458-AC17-403A-AF8D-0267FE5B687B}" srcOrd="0" destOrd="2" presId="urn:microsoft.com/office/officeart/2008/layout/PictureLineup"/>
    <dgm:cxn modelId="{AE5288D9-DA04-4692-9585-D18A8939400A}" srcId="{4C700353-9D48-4BE6-9F46-7ACA22DF783D}" destId="{0BAA97AA-3B85-42B9-B39F-F5E9929895A7}" srcOrd="2" destOrd="0" parTransId="{DCD85528-DDE5-4272-B4B2-91E3206D39D4}" sibTransId="{338A0F92-B628-4437-B659-81864C64EF1D}"/>
    <dgm:cxn modelId="{9FB06B2F-2EA4-4C6E-B25E-787C6DFD408E}" type="presParOf" srcId="{98AC6A90-23AF-4112-BA46-5BA17A794422}" destId="{7C214683-F921-4359-8CA1-F9E804EA6430}" srcOrd="0" destOrd="0" presId="urn:microsoft.com/office/officeart/2008/layout/PictureLineup"/>
    <dgm:cxn modelId="{ECBF86B4-7483-47BB-8001-A2DBDBC2808B}" type="presParOf" srcId="{7C214683-F921-4359-8CA1-F9E804EA6430}" destId="{CF1CA484-1B8E-4769-B145-91E84599FDF4}" srcOrd="0" destOrd="0" presId="urn:microsoft.com/office/officeart/2008/layout/PictureLineup"/>
    <dgm:cxn modelId="{30C1A543-A8AB-4BC4-857B-8FC571439A79}" type="presParOf" srcId="{7C214683-F921-4359-8CA1-F9E804EA6430}" destId="{54C00B3B-18BF-4DE0-A933-2C2B2869BD81}" srcOrd="1" destOrd="0" presId="urn:microsoft.com/office/officeart/2008/layout/PictureLineup"/>
    <dgm:cxn modelId="{D198DB73-62F4-4BD3-B661-DD3BFD558048}" type="presParOf" srcId="{7C214683-F921-4359-8CA1-F9E804EA6430}" destId="{4F7A5458-AC17-403A-AF8D-0267FE5B687B}" srcOrd="2" destOrd="0" presId="urn:microsoft.com/office/officeart/2008/layout/PictureLineup"/>
    <dgm:cxn modelId="{ACC3BE3F-4B01-47AC-A9EF-D15FB523D230}" type="presParOf" srcId="{98AC6A90-23AF-4112-BA46-5BA17A794422}" destId="{04D3F071-6A69-4CA2-82B4-752AE98A37AC}" srcOrd="1" destOrd="0" presId="urn:microsoft.com/office/officeart/2008/layout/PictureLineup"/>
    <dgm:cxn modelId="{495CD786-F1E8-4456-B5E6-FC6534596E23}" type="presParOf" srcId="{98AC6A90-23AF-4112-BA46-5BA17A794422}" destId="{E57A06CF-B237-4DDB-9265-23C42E03355A}" srcOrd="2" destOrd="0" presId="urn:microsoft.com/office/officeart/2008/layout/PictureLineup"/>
    <dgm:cxn modelId="{B60812EA-D15F-4602-A535-89D225A34C89}" type="presParOf" srcId="{E57A06CF-B237-4DDB-9265-23C42E03355A}" destId="{3AAF8E9D-EDD9-4AEB-B5FE-43524BA60FDE}" srcOrd="0" destOrd="0" presId="urn:microsoft.com/office/officeart/2008/layout/PictureLineup"/>
    <dgm:cxn modelId="{59065E9F-38FA-4053-AA63-8CC27E3E7C43}" type="presParOf" srcId="{E57A06CF-B237-4DDB-9265-23C42E03355A}" destId="{30CC36A0-C927-44A3-9115-AABE031979A7}" srcOrd="1" destOrd="0" presId="urn:microsoft.com/office/officeart/2008/layout/PictureLineup"/>
    <dgm:cxn modelId="{E00AA81C-C629-4EEA-B821-12A605F51DF6}" type="presParOf" srcId="{E57A06CF-B237-4DDB-9265-23C42E03355A}" destId="{CF846906-DA4F-40AF-8F20-F8A25BF35357}" srcOrd="2" destOrd="0" presId="urn:microsoft.com/office/officeart/2008/layout/PictureLineup"/>
    <dgm:cxn modelId="{670908C3-0EF3-4983-B291-BB3E3027A5EF}" type="presParOf" srcId="{98AC6A90-23AF-4112-BA46-5BA17A794422}" destId="{BF36EB59-CBEE-4927-8E67-948E5520447B}" srcOrd="3" destOrd="0" presId="urn:microsoft.com/office/officeart/2008/layout/PictureLineup"/>
    <dgm:cxn modelId="{D420C2DC-3052-44E1-8F05-2CA58E665DFA}" type="presParOf" srcId="{98AC6A90-23AF-4112-BA46-5BA17A794422}" destId="{837FDBE4-07CB-4545-B2B7-13F0C38FAD92}" srcOrd="4" destOrd="0" presId="urn:microsoft.com/office/officeart/2008/layout/PictureLineup"/>
    <dgm:cxn modelId="{1EF190CA-B89A-49F4-870D-5EC875939535}" type="presParOf" srcId="{837FDBE4-07CB-4545-B2B7-13F0C38FAD92}" destId="{48C318C0-856E-4845-B4CE-F65B50639136}" srcOrd="0" destOrd="0" presId="urn:microsoft.com/office/officeart/2008/layout/PictureLineup"/>
    <dgm:cxn modelId="{F90EFD01-D4FF-4B60-A7A1-0560DC303621}" type="presParOf" srcId="{837FDBE4-07CB-4545-B2B7-13F0C38FAD92}" destId="{CF5116BF-AE2C-4097-840F-C39487C87A9C}" srcOrd="1" destOrd="0" presId="urn:microsoft.com/office/officeart/2008/layout/PictureLineup"/>
    <dgm:cxn modelId="{CDE65734-CF08-4ED2-BF9C-352E575FF900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 – transport 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 – transport: &#10;Rozwój i integracja sieci transportowej;&#10;Lepsza dostępność komunikacyjna;&#10;Poprawa bezpieczeństwa ruchu;&#10;Zmniejszenie wpływu transportu na środowisko naturalne. 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Rozwój i integracja sieci transportowej</a:t>
          </a:r>
          <a:endParaRPr lang="pl-PL" sz="1100" b="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dostęp od strony morza i lądu (kolej, drogi)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zarządy portów, &#10;miasta portowe, &#10;urzędy morskie, &#10;służby ratownictwa morskiego, &#10;zarządcy kolejowej lub drogowej infrastruktury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zarządy portów, 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8B2ECBF3-33CC-4FC5-96E4-4CDA02885210}">
      <dgm:prSet custT="1"/>
      <dgm:spPr/>
      <dgm:t>
        <a:bodyPr/>
        <a:lstStyle/>
        <a:p>
          <a:r>
            <a:rPr lang="pl-PL" sz="1100" dirty="0" smtClean="0"/>
            <a:t>infrastruktura portowa (z wyłączeniem komercyjnej) </a:t>
          </a:r>
          <a:endParaRPr lang="pl-PL" sz="1100" dirty="0"/>
        </a:p>
      </dgm:t>
    </dgm:pt>
    <dgm:pt modelId="{91DF1CF2-0BAF-498B-B30F-7BDC9B25C33B}" type="parTrans" cxnId="{EDB085B2-95D0-4A41-B951-0C3459396021}">
      <dgm:prSet/>
      <dgm:spPr/>
      <dgm:t>
        <a:bodyPr/>
        <a:lstStyle/>
        <a:p>
          <a:endParaRPr lang="pl-PL"/>
        </a:p>
      </dgm:t>
    </dgm:pt>
    <dgm:pt modelId="{B9894D4C-1EAD-4807-ACCB-0517C97994A9}" type="sibTrans" cxnId="{EDB085B2-95D0-4A41-B951-0C3459396021}">
      <dgm:prSet/>
      <dgm:spPr/>
      <dgm:t>
        <a:bodyPr/>
        <a:lstStyle/>
        <a:p>
          <a:endParaRPr lang="pl-PL"/>
        </a:p>
      </dgm:t>
    </dgm:pt>
    <dgm:pt modelId="{4596BD82-8E24-47FB-AAA8-F80A898D7057}">
      <dgm:prSet custT="1"/>
      <dgm:spPr/>
      <dgm:t>
        <a:bodyPr/>
        <a:lstStyle/>
        <a:p>
          <a:r>
            <a:rPr lang="pl-PL" sz="1100" dirty="0" smtClean="0"/>
            <a:t>ochrona środowiska i bezpieczeństwo morskie</a:t>
          </a:r>
          <a:endParaRPr lang="pl-PL" sz="1100" dirty="0"/>
        </a:p>
      </dgm:t>
    </dgm:pt>
    <dgm:pt modelId="{53A84E06-FE0A-417F-A1B2-E4D77CADBC85}" type="parTrans" cxnId="{A3C4B519-3BFA-44FE-A269-FF06439AA993}">
      <dgm:prSet/>
      <dgm:spPr/>
      <dgm:t>
        <a:bodyPr/>
        <a:lstStyle/>
        <a:p>
          <a:endParaRPr lang="pl-PL"/>
        </a:p>
      </dgm:t>
    </dgm:pt>
    <dgm:pt modelId="{8D73022B-DC40-4BDB-8DC8-5B7BBC26AFA7}" type="sibTrans" cxnId="{A3C4B519-3BFA-44FE-A269-FF06439AA993}">
      <dgm:prSet/>
      <dgm:spPr/>
      <dgm:t>
        <a:bodyPr/>
        <a:lstStyle/>
        <a:p>
          <a:endParaRPr lang="pl-PL"/>
        </a:p>
      </dgm:t>
    </dgm:pt>
    <dgm:pt modelId="{EDE137F8-44CF-4774-B0EC-0542F971881D}">
      <dgm:prSet custT="1"/>
      <dgm:spPr/>
      <dgm:t>
        <a:bodyPr/>
        <a:lstStyle/>
        <a:p>
          <a:r>
            <a:rPr lang="pl-PL" sz="1100" dirty="0" smtClean="0"/>
            <a:t>miasta portowe, </a:t>
          </a:r>
          <a:endParaRPr lang="pl-PL" sz="1100" u="none" dirty="0"/>
        </a:p>
      </dgm:t>
    </dgm:pt>
    <dgm:pt modelId="{B6EE665F-9804-43E0-8AAC-EDA97CF68EFF}" type="parTrans" cxnId="{83FA4C3B-4D7C-4FBC-A869-F6D698F354E9}">
      <dgm:prSet/>
      <dgm:spPr/>
      <dgm:t>
        <a:bodyPr/>
        <a:lstStyle/>
        <a:p>
          <a:endParaRPr lang="pl-PL"/>
        </a:p>
      </dgm:t>
    </dgm:pt>
    <dgm:pt modelId="{A00AF21C-643A-4DD0-8F9C-A639AE370796}" type="sibTrans" cxnId="{83FA4C3B-4D7C-4FBC-A869-F6D698F354E9}">
      <dgm:prSet/>
      <dgm:spPr/>
      <dgm:t>
        <a:bodyPr/>
        <a:lstStyle/>
        <a:p>
          <a:endParaRPr lang="pl-PL"/>
        </a:p>
      </dgm:t>
    </dgm:pt>
    <dgm:pt modelId="{F9BA73C4-04EA-4161-9743-6C3110251B2E}">
      <dgm:prSet custT="1"/>
      <dgm:spPr/>
      <dgm:t>
        <a:bodyPr/>
        <a:lstStyle/>
        <a:p>
          <a:r>
            <a:rPr lang="pl-PL" sz="1100" dirty="0" smtClean="0"/>
            <a:t>urzędy morskie, </a:t>
          </a:r>
          <a:endParaRPr lang="pl-PL" sz="1100" u="none" dirty="0"/>
        </a:p>
      </dgm:t>
    </dgm:pt>
    <dgm:pt modelId="{6616E755-FD9A-4A44-91D4-68EB1A4C6313}" type="parTrans" cxnId="{734890FD-A461-4634-A134-EFB8C8DBF9AD}">
      <dgm:prSet/>
      <dgm:spPr/>
      <dgm:t>
        <a:bodyPr/>
        <a:lstStyle/>
        <a:p>
          <a:endParaRPr lang="pl-PL"/>
        </a:p>
      </dgm:t>
    </dgm:pt>
    <dgm:pt modelId="{FBBC0BE8-9192-410D-B71E-4EDBB7BDCF99}" type="sibTrans" cxnId="{734890FD-A461-4634-A134-EFB8C8DBF9AD}">
      <dgm:prSet/>
      <dgm:spPr/>
      <dgm:t>
        <a:bodyPr/>
        <a:lstStyle/>
        <a:p>
          <a:endParaRPr lang="pl-PL"/>
        </a:p>
      </dgm:t>
    </dgm:pt>
    <dgm:pt modelId="{B3DDEF3C-A720-4A6F-BEDB-62B09771C2B8}">
      <dgm:prSet custT="1"/>
      <dgm:spPr/>
      <dgm:t>
        <a:bodyPr/>
        <a:lstStyle/>
        <a:p>
          <a:r>
            <a:rPr lang="pl-PL" sz="1100" dirty="0" smtClean="0"/>
            <a:t>służby ratownictwa morskiego, </a:t>
          </a:r>
          <a:endParaRPr lang="pl-PL" sz="1100" u="none" dirty="0"/>
        </a:p>
      </dgm:t>
    </dgm:pt>
    <dgm:pt modelId="{A89D840D-9FED-4845-B103-F5BB0B851C6A}" type="parTrans" cxnId="{5CB40423-CF14-4261-8879-B7B876C59474}">
      <dgm:prSet/>
      <dgm:spPr/>
      <dgm:t>
        <a:bodyPr/>
        <a:lstStyle/>
        <a:p>
          <a:endParaRPr lang="pl-PL"/>
        </a:p>
      </dgm:t>
    </dgm:pt>
    <dgm:pt modelId="{269E5502-8085-4949-BBDB-EC3B351ED5BC}" type="sibTrans" cxnId="{5CB40423-CF14-4261-8879-B7B876C59474}">
      <dgm:prSet/>
      <dgm:spPr/>
      <dgm:t>
        <a:bodyPr/>
        <a:lstStyle/>
        <a:p>
          <a:endParaRPr lang="pl-PL"/>
        </a:p>
      </dgm:t>
    </dgm:pt>
    <dgm:pt modelId="{5FD6101B-0EB0-448F-86E9-4425E5612464}">
      <dgm:prSet custT="1"/>
      <dgm:spPr/>
      <dgm:t>
        <a:bodyPr/>
        <a:lstStyle/>
        <a:p>
          <a:r>
            <a:rPr lang="pl-PL" sz="1100" dirty="0" smtClean="0"/>
            <a:t>zarządcy kolejowej lub drogowej infrastruktury</a:t>
          </a:r>
          <a:endParaRPr lang="pl-PL" sz="1100" u="none" dirty="0"/>
        </a:p>
      </dgm:t>
    </dgm:pt>
    <dgm:pt modelId="{7CFD4C44-9FCF-469E-9C04-10AFACE8B968}" type="parTrans" cxnId="{6D9E7D00-2596-4B9E-8F14-06C6ABA8A8EA}">
      <dgm:prSet/>
      <dgm:spPr/>
      <dgm:t>
        <a:bodyPr/>
        <a:lstStyle/>
        <a:p>
          <a:endParaRPr lang="pl-PL"/>
        </a:p>
      </dgm:t>
    </dgm:pt>
    <dgm:pt modelId="{3F6804D0-0D0E-4F68-87CF-AE99B51D7884}" type="sibTrans" cxnId="{6D9E7D00-2596-4B9E-8F14-06C6ABA8A8EA}">
      <dgm:prSet/>
      <dgm:spPr/>
      <dgm:t>
        <a:bodyPr/>
        <a:lstStyle/>
        <a:p>
          <a:endParaRPr lang="pl-PL"/>
        </a:p>
      </dgm:t>
    </dgm:pt>
    <dgm:pt modelId="{6E8F50AF-710B-4A35-A653-EDE5E38485F0}">
      <dgm:prSet custT="1"/>
      <dgm:spPr/>
      <dgm:t>
        <a:bodyPr/>
        <a:lstStyle/>
        <a:p>
          <a:r>
            <a:rPr lang="pl-PL" sz="1100" dirty="0" smtClean="0"/>
            <a:t>Lepsza dostępność komunikacyjna</a:t>
          </a:r>
          <a:endParaRPr lang="pl-PL" sz="1100" dirty="0"/>
        </a:p>
      </dgm:t>
    </dgm:pt>
    <dgm:pt modelId="{D819724B-C72B-4DC4-8741-43103559617B}" type="parTrans" cxnId="{A104A06C-BC14-4D8D-BE11-5553DFD1EB47}">
      <dgm:prSet/>
      <dgm:spPr/>
      <dgm:t>
        <a:bodyPr/>
        <a:lstStyle/>
        <a:p>
          <a:endParaRPr lang="pl-PL"/>
        </a:p>
      </dgm:t>
    </dgm:pt>
    <dgm:pt modelId="{85F8CF65-3655-4B5D-9F1C-2931415722AF}" type="sibTrans" cxnId="{A104A06C-BC14-4D8D-BE11-5553DFD1EB47}">
      <dgm:prSet/>
      <dgm:spPr/>
      <dgm:t>
        <a:bodyPr/>
        <a:lstStyle/>
        <a:p>
          <a:endParaRPr lang="pl-PL"/>
        </a:p>
      </dgm:t>
    </dgm:pt>
    <dgm:pt modelId="{342132B2-B4B5-4FE7-9191-09784362B11C}">
      <dgm:prSet custT="1"/>
      <dgm:spPr/>
      <dgm:t>
        <a:bodyPr/>
        <a:lstStyle/>
        <a:p>
          <a:r>
            <a:rPr lang="pl-PL" sz="1100" dirty="0" smtClean="0"/>
            <a:t>Poprawa bezpieczeństwa ruchu </a:t>
          </a:r>
          <a:endParaRPr lang="pl-PL" sz="1100" dirty="0"/>
        </a:p>
      </dgm:t>
    </dgm:pt>
    <dgm:pt modelId="{A85E24F6-44E9-40CA-8577-B1E32D8D38BA}" type="parTrans" cxnId="{63BF1932-8144-41AF-890F-92568AAB6871}">
      <dgm:prSet/>
      <dgm:spPr/>
      <dgm:t>
        <a:bodyPr/>
        <a:lstStyle/>
        <a:p>
          <a:endParaRPr lang="pl-PL"/>
        </a:p>
      </dgm:t>
    </dgm:pt>
    <dgm:pt modelId="{E451DFC7-DD04-4CC9-84EC-888A58D3AB35}" type="sibTrans" cxnId="{63BF1932-8144-41AF-890F-92568AAB6871}">
      <dgm:prSet/>
      <dgm:spPr/>
      <dgm:t>
        <a:bodyPr/>
        <a:lstStyle/>
        <a:p>
          <a:endParaRPr lang="pl-PL"/>
        </a:p>
      </dgm:t>
    </dgm:pt>
    <dgm:pt modelId="{013C4A10-ACCD-495E-9084-2196587FACED}">
      <dgm:prSet custT="1"/>
      <dgm:spPr/>
      <dgm:t>
        <a:bodyPr/>
        <a:lstStyle/>
        <a:p>
          <a:r>
            <a:rPr lang="pl-PL" sz="1100" dirty="0" smtClean="0"/>
            <a:t>Zmniejszenie wpływu transportu na środowisko naturalne </a:t>
          </a:r>
          <a:endParaRPr lang="pl-PL" sz="1100" dirty="0"/>
        </a:p>
      </dgm:t>
    </dgm:pt>
    <dgm:pt modelId="{132B1DC2-E2D3-422D-9340-3682EB3B20EE}" type="parTrans" cxnId="{FE9CD958-16F1-4746-873F-D81113BA0AAE}">
      <dgm:prSet/>
      <dgm:spPr/>
      <dgm:t>
        <a:bodyPr/>
        <a:lstStyle/>
        <a:p>
          <a:endParaRPr lang="pl-PL"/>
        </a:p>
      </dgm:t>
    </dgm:pt>
    <dgm:pt modelId="{C1AD50BB-5C9C-4AFD-BD78-035331ACE4FE}" type="sibTrans" cxnId="{FE9CD958-16F1-4746-873F-D81113BA0AAE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49382" custLinFactNeighborX="173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5EE9788-7104-48C9-A406-0248BF1232B4}" type="presOf" srcId="{4C700353-9D48-4BE6-9F46-7ACA22DF783D}" destId="{4F7A5458-AC17-403A-AF8D-0267FE5B687B}" srcOrd="0" destOrd="0" presId="urn:microsoft.com/office/officeart/2008/layout/PictureLineup"/>
    <dgm:cxn modelId="{D184AD44-E5D8-4676-980D-A9476AEDF01F}" type="presOf" srcId="{64842E16-E8C9-40F1-A6DD-6DDD471974E5}" destId="{CF846906-DA4F-40AF-8F20-F8A25BF35357}" srcOrd="0" destOrd="0" presId="urn:microsoft.com/office/officeart/2008/layout/PictureLineup"/>
    <dgm:cxn modelId="{EDB085B2-95D0-4A41-B951-0C3459396021}" srcId="{64842E16-E8C9-40F1-A6DD-6DDD471974E5}" destId="{8B2ECBF3-33CC-4FC5-96E4-4CDA02885210}" srcOrd="1" destOrd="0" parTransId="{91DF1CF2-0BAF-498B-B30F-7BDC9B25C33B}" sibTransId="{B9894D4C-1EAD-4807-ACCB-0517C97994A9}"/>
    <dgm:cxn modelId="{A104A06C-BC14-4D8D-BE11-5553DFD1EB47}" srcId="{4C700353-9D48-4BE6-9F46-7ACA22DF783D}" destId="{6E8F50AF-710B-4A35-A653-EDE5E38485F0}" srcOrd="1" destOrd="0" parTransId="{D819724B-C72B-4DC4-8741-43103559617B}" sibTransId="{85F8CF65-3655-4B5D-9F1C-2931415722AF}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1DC196BB-3FAD-4A17-BBEB-F682B3B54781}" type="presOf" srcId="{B3DDEF3C-A720-4A6F-BEDB-62B09771C2B8}" destId="{08A0AFA4-C683-4A78-9C37-86DA3BB72486}" srcOrd="0" destOrd="4" presId="urn:microsoft.com/office/officeart/2008/layout/PictureLineup"/>
    <dgm:cxn modelId="{897AAD6A-3A43-47E5-9AA3-7355CD7C015E}" type="presOf" srcId="{78064379-68B4-4B0D-B7C5-B58DD10650A7}" destId="{CF846906-DA4F-40AF-8F20-F8A25BF35357}" srcOrd="0" destOrd="1" presId="urn:microsoft.com/office/officeart/2008/layout/PictureLineup"/>
    <dgm:cxn modelId="{DAC990B7-DD6F-4C29-B629-EA94138C98C1}" type="presOf" srcId="{BEA4D9C4-C397-4F4C-B9BB-BBFF1BD1F017}" destId="{08A0AFA4-C683-4A78-9C37-86DA3BB72486}" srcOrd="0" destOrd="0" presId="urn:microsoft.com/office/officeart/2008/layout/PictureLineup"/>
    <dgm:cxn modelId="{6AD1A3A0-F374-455C-B9C0-06299031546F}" type="presOf" srcId="{8B2ECBF3-33CC-4FC5-96E4-4CDA02885210}" destId="{CF846906-DA4F-40AF-8F20-F8A25BF35357}" srcOrd="0" destOrd="2" presId="urn:microsoft.com/office/officeart/2008/layout/PictureLineup"/>
    <dgm:cxn modelId="{A3C4B519-3BFA-44FE-A269-FF06439AA993}" srcId="{64842E16-E8C9-40F1-A6DD-6DDD471974E5}" destId="{4596BD82-8E24-47FB-AAA8-F80A898D7057}" srcOrd="2" destOrd="0" parTransId="{53A84E06-FE0A-417F-A1B2-E4D77CADBC85}" sibTransId="{8D73022B-DC40-4BDB-8DC8-5B7BBC26AFA7}"/>
    <dgm:cxn modelId="{6D9E7D00-2596-4B9E-8F14-06C6ABA8A8EA}" srcId="{BEA4D9C4-C397-4F4C-B9BB-BBFF1BD1F017}" destId="{5FD6101B-0EB0-448F-86E9-4425E5612464}" srcOrd="4" destOrd="0" parTransId="{7CFD4C44-9FCF-469E-9C04-10AFACE8B968}" sibTransId="{3F6804D0-0D0E-4F68-87CF-AE99B51D7884}"/>
    <dgm:cxn modelId="{24B91B3D-4983-4E59-AF50-C4248FB79980}" type="presOf" srcId="{4596BD82-8E24-47FB-AAA8-F80A898D7057}" destId="{CF846906-DA4F-40AF-8F20-F8A25BF35357}" srcOrd="0" destOrd="3" presId="urn:microsoft.com/office/officeart/2008/layout/PictureLineup"/>
    <dgm:cxn modelId="{83FA4C3B-4D7C-4FBC-A869-F6D698F354E9}" srcId="{BEA4D9C4-C397-4F4C-B9BB-BBFF1BD1F017}" destId="{EDE137F8-44CF-4774-B0EC-0542F971881D}" srcOrd="1" destOrd="0" parTransId="{B6EE665F-9804-43E0-8AAC-EDA97CF68EFF}" sibTransId="{A00AF21C-643A-4DD0-8F9C-A639AE370796}"/>
    <dgm:cxn modelId="{6A47C87B-707D-4F1D-B5C0-3CBCE4A132F4}" type="presOf" srcId="{342132B2-B4B5-4FE7-9191-09784362B11C}" destId="{4F7A5458-AC17-403A-AF8D-0267FE5B687B}" srcOrd="0" destOrd="3" presId="urn:microsoft.com/office/officeart/2008/layout/PictureLineup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C0A10EEE-AB24-4F42-A957-6A717E41F66F}" type="presOf" srcId="{EDE137F8-44CF-4774-B0EC-0542F971881D}" destId="{08A0AFA4-C683-4A78-9C37-86DA3BB72486}" srcOrd="0" destOrd="2" presId="urn:microsoft.com/office/officeart/2008/layout/PictureLineup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28EB5020-234D-4C21-AF10-13303FF0EFFA}" type="presOf" srcId="{F9BA73C4-04EA-4161-9743-6C3110251B2E}" destId="{08A0AFA4-C683-4A78-9C37-86DA3BB72486}" srcOrd="0" destOrd="3" presId="urn:microsoft.com/office/officeart/2008/layout/PictureLineup"/>
    <dgm:cxn modelId="{AB33E6EF-C89B-4B78-98D0-DA619E53C9F2}" type="presOf" srcId="{5FD6101B-0EB0-448F-86E9-4425E5612464}" destId="{08A0AFA4-C683-4A78-9C37-86DA3BB72486}" srcOrd="0" destOrd="5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A75FC307-8464-4CA0-A248-275B8EF902CF}" type="presOf" srcId="{478B9233-59F0-451D-A9C7-0F390A137269}" destId="{98AC6A90-23AF-4112-BA46-5BA17A794422}" srcOrd="0" destOrd="0" presId="urn:microsoft.com/office/officeart/2008/layout/PictureLineup"/>
    <dgm:cxn modelId="{5CB40423-CF14-4261-8879-B7B876C59474}" srcId="{BEA4D9C4-C397-4F4C-B9BB-BBFF1BD1F017}" destId="{B3DDEF3C-A720-4A6F-BEDB-62B09771C2B8}" srcOrd="3" destOrd="0" parTransId="{A89D840D-9FED-4845-B103-F5BB0B851C6A}" sibTransId="{269E5502-8085-4949-BBDB-EC3B351ED5BC}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747B383C-951D-4BB3-8A01-204C945025E4}" type="presOf" srcId="{6E8F50AF-710B-4A35-A653-EDE5E38485F0}" destId="{4F7A5458-AC17-403A-AF8D-0267FE5B687B}" srcOrd="0" destOrd="2" presId="urn:microsoft.com/office/officeart/2008/layout/PictureLineup"/>
    <dgm:cxn modelId="{FE9CD958-16F1-4746-873F-D81113BA0AAE}" srcId="{4C700353-9D48-4BE6-9F46-7ACA22DF783D}" destId="{013C4A10-ACCD-495E-9084-2196587FACED}" srcOrd="3" destOrd="0" parTransId="{132B1DC2-E2D3-422D-9340-3682EB3B20EE}" sibTransId="{C1AD50BB-5C9C-4AFD-BD78-035331ACE4FE}"/>
    <dgm:cxn modelId="{734890FD-A461-4634-A134-EFB8C8DBF9AD}" srcId="{BEA4D9C4-C397-4F4C-B9BB-BBFF1BD1F017}" destId="{F9BA73C4-04EA-4161-9743-6C3110251B2E}" srcOrd="2" destOrd="0" parTransId="{6616E755-FD9A-4A44-91D4-68EB1A4C6313}" sibTransId="{FBBC0BE8-9192-410D-B71E-4EDBB7BDCF99}"/>
    <dgm:cxn modelId="{63BF1932-8144-41AF-890F-92568AAB6871}" srcId="{4C700353-9D48-4BE6-9F46-7ACA22DF783D}" destId="{342132B2-B4B5-4FE7-9191-09784362B11C}" srcOrd="2" destOrd="0" parTransId="{A85E24F6-44E9-40CA-8577-B1E32D8D38BA}" sibTransId="{E451DFC7-DD04-4CC9-84EC-888A58D3AB35}"/>
    <dgm:cxn modelId="{DFAA23A3-C819-48AF-BE5B-43152E80EA09}" type="presOf" srcId="{60C24DB4-0838-479F-B6CD-B7251AFE711D}" destId="{08A0AFA4-C683-4A78-9C37-86DA3BB72486}" srcOrd="0" destOrd="1" presId="urn:microsoft.com/office/officeart/2008/layout/PictureLineup"/>
    <dgm:cxn modelId="{B9DCF66A-5D02-40C0-9EF1-687465B3664F}" type="presOf" srcId="{FFE8E545-0C2C-41A6-9D74-E7670FD320A0}" destId="{4F7A5458-AC17-403A-AF8D-0267FE5B687B}" srcOrd="0" destOrd="1" presId="urn:microsoft.com/office/officeart/2008/layout/PictureLineup"/>
    <dgm:cxn modelId="{A04654AB-DF2A-4CD6-965A-14F041B2C001}" type="presOf" srcId="{013C4A10-ACCD-495E-9084-2196587FACED}" destId="{4F7A5458-AC17-403A-AF8D-0267FE5B687B}" srcOrd="0" destOrd="4" presId="urn:microsoft.com/office/officeart/2008/layout/PictureLineup"/>
    <dgm:cxn modelId="{CC5FACFB-A6BD-4D0A-A010-CF39564FCD96}" type="presParOf" srcId="{98AC6A90-23AF-4112-BA46-5BA17A794422}" destId="{7C214683-F921-4359-8CA1-F9E804EA6430}" srcOrd="0" destOrd="0" presId="urn:microsoft.com/office/officeart/2008/layout/PictureLineup"/>
    <dgm:cxn modelId="{0CFE16E7-C861-4365-B05C-3EC3009099BD}" type="presParOf" srcId="{7C214683-F921-4359-8CA1-F9E804EA6430}" destId="{CF1CA484-1B8E-4769-B145-91E84599FDF4}" srcOrd="0" destOrd="0" presId="urn:microsoft.com/office/officeart/2008/layout/PictureLineup"/>
    <dgm:cxn modelId="{01ABFBCA-3E01-4AE1-861D-3961BBFA91A8}" type="presParOf" srcId="{7C214683-F921-4359-8CA1-F9E804EA6430}" destId="{54C00B3B-18BF-4DE0-A933-2C2B2869BD81}" srcOrd="1" destOrd="0" presId="urn:microsoft.com/office/officeart/2008/layout/PictureLineup"/>
    <dgm:cxn modelId="{59246E35-15F3-48C9-9F47-8AF76CA179C8}" type="presParOf" srcId="{7C214683-F921-4359-8CA1-F9E804EA6430}" destId="{4F7A5458-AC17-403A-AF8D-0267FE5B687B}" srcOrd="2" destOrd="0" presId="urn:microsoft.com/office/officeart/2008/layout/PictureLineup"/>
    <dgm:cxn modelId="{2F906C93-799D-4046-835A-014CB6868B86}" type="presParOf" srcId="{98AC6A90-23AF-4112-BA46-5BA17A794422}" destId="{04D3F071-6A69-4CA2-82B4-752AE98A37AC}" srcOrd="1" destOrd="0" presId="urn:microsoft.com/office/officeart/2008/layout/PictureLineup"/>
    <dgm:cxn modelId="{FEF779D5-E817-40C7-9F75-83668F727C50}" type="presParOf" srcId="{98AC6A90-23AF-4112-BA46-5BA17A794422}" destId="{E57A06CF-B237-4DDB-9265-23C42E03355A}" srcOrd="2" destOrd="0" presId="urn:microsoft.com/office/officeart/2008/layout/PictureLineup"/>
    <dgm:cxn modelId="{6BFE0610-E69C-4E24-9032-ED06AD980641}" type="presParOf" srcId="{E57A06CF-B237-4DDB-9265-23C42E03355A}" destId="{3AAF8E9D-EDD9-4AEB-B5FE-43524BA60FDE}" srcOrd="0" destOrd="0" presId="urn:microsoft.com/office/officeart/2008/layout/PictureLineup"/>
    <dgm:cxn modelId="{FE577170-E239-4FC4-BFE6-96AB6069FB55}" type="presParOf" srcId="{E57A06CF-B237-4DDB-9265-23C42E03355A}" destId="{30CC36A0-C927-44A3-9115-AABE031979A7}" srcOrd="1" destOrd="0" presId="urn:microsoft.com/office/officeart/2008/layout/PictureLineup"/>
    <dgm:cxn modelId="{CEA71991-BA05-4175-9002-01C0D7B6143D}" type="presParOf" srcId="{E57A06CF-B237-4DDB-9265-23C42E03355A}" destId="{CF846906-DA4F-40AF-8F20-F8A25BF35357}" srcOrd="2" destOrd="0" presId="urn:microsoft.com/office/officeart/2008/layout/PictureLineup"/>
    <dgm:cxn modelId="{11FB6FC6-D84C-46CF-A000-700EFE3AE55B}" type="presParOf" srcId="{98AC6A90-23AF-4112-BA46-5BA17A794422}" destId="{BF36EB59-CBEE-4927-8E67-948E5520447B}" srcOrd="3" destOrd="0" presId="urn:microsoft.com/office/officeart/2008/layout/PictureLineup"/>
    <dgm:cxn modelId="{3251E709-8824-4AA3-8B07-E5EF609F3A7F}" type="presParOf" srcId="{98AC6A90-23AF-4112-BA46-5BA17A794422}" destId="{837FDBE4-07CB-4545-B2B7-13F0C38FAD92}" srcOrd="4" destOrd="0" presId="urn:microsoft.com/office/officeart/2008/layout/PictureLineup"/>
    <dgm:cxn modelId="{C970652F-A790-4509-A97D-7D9A78B879DB}" type="presParOf" srcId="{837FDBE4-07CB-4545-B2B7-13F0C38FAD92}" destId="{48C318C0-856E-4845-B4CE-F65B50639136}" srcOrd="0" destOrd="0" presId="urn:microsoft.com/office/officeart/2008/layout/PictureLineup"/>
    <dgm:cxn modelId="{E6BD3028-E910-425C-A0D5-4519586C6ED9}" type="presParOf" srcId="{837FDBE4-07CB-4545-B2B7-13F0C38FAD92}" destId="{CF5116BF-AE2C-4097-840F-C39487C87A9C}" srcOrd="1" destOrd="0" presId="urn:microsoft.com/office/officeart/2008/layout/PictureLineup"/>
    <dgm:cxn modelId="{1FDDDB6F-AB43-4460-A5F6-11E8C3354F8E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 – transport 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 – transport :&#10;Rozwój i integracja sieci transportowej;&#10;Lepsza dostępność komunikacyjna; &#10;Poprawa bezpieczeństwa ruchu; &#10;Zmniejszenie wpływu transportu na środowisko naturalne. 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Rozwój i integracja sieci transportowej</a:t>
          </a:r>
          <a:endParaRPr lang="pl-PL" sz="1100" b="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:&#10;Infrastruktura wodna liniowa i punktowa, &#10;systemy informacji rzecznej (RIS)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Infrastruktura wodna liniowa i punktowa, 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właściwe dla żeglugi organy administracji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właściwe dla żeglugi organy administracji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7B38109D-14E5-418F-904C-94F737A74F59}">
      <dgm:prSet custT="1"/>
      <dgm:spPr/>
      <dgm:t>
        <a:bodyPr/>
        <a:lstStyle/>
        <a:p>
          <a:r>
            <a:rPr lang="pl-PL" sz="1100" dirty="0" smtClean="0"/>
            <a:t>systemy informacji rzecznej (RIS)</a:t>
          </a:r>
          <a:endParaRPr lang="pl-PL" sz="1100" u="none" dirty="0"/>
        </a:p>
      </dgm:t>
    </dgm:pt>
    <dgm:pt modelId="{0C704E40-C1F4-4B70-86BC-9F59C737503C}" type="parTrans" cxnId="{7DEA80C4-EFB2-41D9-ABF5-75B2D4F4DCFF}">
      <dgm:prSet/>
      <dgm:spPr/>
      <dgm:t>
        <a:bodyPr/>
        <a:lstStyle/>
        <a:p>
          <a:endParaRPr lang="pl-PL"/>
        </a:p>
      </dgm:t>
    </dgm:pt>
    <dgm:pt modelId="{27AC54FB-7907-447A-9C57-AD4B8ECB2B5C}" type="sibTrans" cxnId="{7DEA80C4-EFB2-41D9-ABF5-75B2D4F4DCFF}">
      <dgm:prSet/>
      <dgm:spPr/>
      <dgm:t>
        <a:bodyPr/>
        <a:lstStyle/>
        <a:p>
          <a:endParaRPr lang="pl-PL"/>
        </a:p>
      </dgm:t>
    </dgm:pt>
    <dgm:pt modelId="{657D94D5-BABE-447C-9240-19A38F6E1003}">
      <dgm:prSet custT="1"/>
      <dgm:spPr/>
      <dgm:t>
        <a:bodyPr/>
        <a:lstStyle/>
        <a:p>
          <a:r>
            <a:rPr lang="pl-PL" sz="1100" dirty="0" smtClean="0"/>
            <a:t>Lepsza dostępność komunikacyjna</a:t>
          </a:r>
          <a:endParaRPr lang="pl-PL" sz="1100" dirty="0"/>
        </a:p>
      </dgm:t>
    </dgm:pt>
    <dgm:pt modelId="{1D45B892-B718-42D0-A603-C765029DA0BC}" type="parTrans" cxnId="{CC2032AC-ABFA-4499-9842-B407B8858111}">
      <dgm:prSet/>
      <dgm:spPr/>
      <dgm:t>
        <a:bodyPr/>
        <a:lstStyle/>
        <a:p>
          <a:endParaRPr lang="pl-PL"/>
        </a:p>
      </dgm:t>
    </dgm:pt>
    <dgm:pt modelId="{9982CECB-EF2D-4BE7-BFD0-6A18336A9F1C}" type="sibTrans" cxnId="{CC2032AC-ABFA-4499-9842-B407B8858111}">
      <dgm:prSet/>
      <dgm:spPr/>
      <dgm:t>
        <a:bodyPr/>
        <a:lstStyle/>
        <a:p>
          <a:endParaRPr lang="pl-PL"/>
        </a:p>
      </dgm:t>
    </dgm:pt>
    <dgm:pt modelId="{FB8AACFF-57F6-4F8B-B1E4-20F2C9F6ED7A}">
      <dgm:prSet custT="1"/>
      <dgm:spPr/>
      <dgm:t>
        <a:bodyPr/>
        <a:lstStyle/>
        <a:p>
          <a:r>
            <a:rPr lang="pl-PL" sz="1100" dirty="0" smtClean="0"/>
            <a:t>Poprawa bezpieczeństwa ruchu </a:t>
          </a:r>
          <a:endParaRPr lang="pl-PL" sz="1100" dirty="0"/>
        </a:p>
      </dgm:t>
    </dgm:pt>
    <dgm:pt modelId="{EAE6237C-DE99-4800-9A60-97DB774EE8B1}" type="parTrans" cxnId="{81AFD8F6-C6E7-4422-9273-770E7DA38EDB}">
      <dgm:prSet/>
      <dgm:spPr/>
      <dgm:t>
        <a:bodyPr/>
        <a:lstStyle/>
        <a:p>
          <a:endParaRPr lang="pl-PL"/>
        </a:p>
      </dgm:t>
    </dgm:pt>
    <dgm:pt modelId="{5A7828C1-1DE1-4F47-9BCE-752E21DB6201}" type="sibTrans" cxnId="{81AFD8F6-C6E7-4422-9273-770E7DA38EDB}">
      <dgm:prSet/>
      <dgm:spPr/>
      <dgm:t>
        <a:bodyPr/>
        <a:lstStyle/>
        <a:p>
          <a:endParaRPr lang="pl-PL"/>
        </a:p>
      </dgm:t>
    </dgm:pt>
    <dgm:pt modelId="{1E0B8424-EA7E-4CAE-B4F5-69CEBA2B0A5D}">
      <dgm:prSet custT="1"/>
      <dgm:spPr/>
      <dgm:t>
        <a:bodyPr/>
        <a:lstStyle/>
        <a:p>
          <a:r>
            <a:rPr lang="pl-PL" sz="1100" dirty="0" smtClean="0"/>
            <a:t>Zmniejszenie wpływu transportu na środowisko naturalne </a:t>
          </a:r>
          <a:endParaRPr lang="pl-PL" sz="1100" dirty="0"/>
        </a:p>
      </dgm:t>
    </dgm:pt>
    <dgm:pt modelId="{D6874A69-83EC-44A9-B06A-EAD3BC36F27D}" type="parTrans" cxnId="{CE641B8E-A141-4435-BC9B-012DA0978B8D}">
      <dgm:prSet/>
      <dgm:spPr/>
      <dgm:t>
        <a:bodyPr/>
        <a:lstStyle/>
        <a:p>
          <a:endParaRPr lang="pl-PL"/>
        </a:p>
      </dgm:t>
    </dgm:pt>
    <dgm:pt modelId="{8CBD8BF0-15CB-4872-9F90-18D551DFED82}" type="sibTrans" cxnId="{CE641B8E-A141-4435-BC9B-012DA0978B8D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48185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7A3909D-8A77-4019-B9E8-73AC97AAC326}" type="presOf" srcId="{64842E16-E8C9-40F1-A6DD-6DDD471974E5}" destId="{CF846906-DA4F-40AF-8F20-F8A25BF35357}" srcOrd="0" destOrd="0" presId="urn:microsoft.com/office/officeart/2008/layout/PictureLineup"/>
    <dgm:cxn modelId="{CE641B8E-A141-4435-BC9B-012DA0978B8D}" srcId="{4C700353-9D48-4BE6-9F46-7ACA22DF783D}" destId="{1E0B8424-EA7E-4CAE-B4F5-69CEBA2B0A5D}" srcOrd="3" destOrd="0" parTransId="{D6874A69-83EC-44A9-B06A-EAD3BC36F27D}" sibTransId="{8CBD8BF0-15CB-4872-9F90-18D551DFED82}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7DEA80C4-EFB2-41D9-ABF5-75B2D4F4DCFF}" srcId="{64842E16-E8C9-40F1-A6DD-6DDD471974E5}" destId="{7B38109D-14E5-418F-904C-94F737A74F59}" srcOrd="1" destOrd="0" parTransId="{0C704E40-C1F4-4B70-86BC-9F59C737503C}" sibTransId="{27AC54FB-7907-447A-9C57-AD4B8ECB2B5C}"/>
    <dgm:cxn modelId="{9D199352-9FB2-454C-A25F-5BE6E3442015}" type="presOf" srcId="{4C700353-9D48-4BE6-9F46-7ACA22DF783D}" destId="{4F7A5458-AC17-403A-AF8D-0267FE5B687B}" srcOrd="0" destOrd="0" presId="urn:microsoft.com/office/officeart/2008/layout/PictureLineup"/>
    <dgm:cxn modelId="{D83A104E-94C4-4855-88D7-6E01F0414B42}" type="presOf" srcId="{478B9233-59F0-451D-A9C7-0F390A137269}" destId="{98AC6A90-23AF-4112-BA46-5BA17A794422}" srcOrd="0" destOrd="0" presId="urn:microsoft.com/office/officeart/2008/layout/PictureLineup"/>
    <dgm:cxn modelId="{5CA7C88C-9995-465C-929C-B178FDEB3DD1}" type="presOf" srcId="{657D94D5-BABE-447C-9240-19A38F6E1003}" destId="{4F7A5458-AC17-403A-AF8D-0267FE5B687B}" srcOrd="0" destOrd="2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A6B2BE48-F29D-4050-AC53-29F7F7094E23}" type="presOf" srcId="{FB8AACFF-57F6-4F8B-B1E4-20F2C9F6ED7A}" destId="{4F7A5458-AC17-403A-AF8D-0267FE5B687B}" srcOrd="0" destOrd="3" presId="urn:microsoft.com/office/officeart/2008/layout/PictureLineup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DB6816C9-7701-4CA9-AA69-D898BEAAB17F}" type="presOf" srcId="{BEA4D9C4-C397-4F4C-B9BB-BBFF1BD1F017}" destId="{08A0AFA4-C683-4A78-9C37-86DA3BB72486}" srcOrd="0" destOrd="0" presId="urn:microsoft.com/office/officeart/2008/layout/PictureLineup"/>
    <dgm:cxn modelId="{3262B58B-A146-4830-85A3-728E78721E21}" type="presOf" srcId="{7B38109D-14E5-418F-904C-94F737A74F59}" destId="{CF846906-DA4F-40AF-8F20-F8A25BF35357}" srcOrd="0" destOrd="2" presId="urn:microsoft.com/office/officeart/2008/layout/PictureLineup"/>
    <dgm:cxn modelId="{CC2032AC-ABFA-4499-9842-B407B8858111}" srcId="{4C700353-9D48-4BE6-9F46-7ACA22DF783D}" destId="{657D94D5-BABE-447C-9240-19A38F6E1003}" srcOrd="1" destOrd="0" parTransId="{1D45B892-B718-42D0-A603-C765029DA0BC}" sibTransId="{9982CECB-EF2D-4BE7-BFD0-6A18336A9F1C}"/>
    <dgm:cxn modelId="{0E2B70EF-9676-4F4D-9D70-01CC2BEE32A3}" type="presOf" srcId="{1E0B8424-EA7E-4CAE-B4F5-69CEBA2B0A5D}" destId="{4F7A5458-AC17-403A-AF8D-0267FE5B687B}" srcOrd="0" destOrd="4" presId="urn:microsoft.com/office/officeart/2008/layout/PictureLineup"/>
    <dgm:cxn modelId="{140F3773-1B1B-40EA-A083-B225D3365635}" type="presOf" srcId="{78064379-68B4-4B0D-B7C5-B58DD10650A7}" destId="{CF846906-DA4F-40AF-8F20-F8A25BF35357}" srcOrd="0" destOrd="1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1CB0A465-A7A8-40D5-B40B-10BD2921AFED}" type="presOf" srcId="{60C24DB4-0838-479F-B6CD-B7251AFE711D}" destId="{08A0AFA4-C683-4A78-9C37-86DA3BB72486}" srcOrd="0" destOrd="1" presId="urn:microsoft.com/office/officeart/2008/layout/PictureLineup"/>
    <dgm:cxn modelId="{81AFD8F6-C6E7-4422-9273-770E7DA38EDB}" srcId="{4C700353-9D48-4BE6-9F46-7ACA22DF783D}" destId="{FB8AACFF-57F6-4F8B-B1E4-20F2C9F6ED7A}" srcOrd="2" destOrd="0" parTransId="{EAE6237C-DE99-4800-9A60-97DB774EE8B1}" sibTransId="{5A7828C1-1DE1-4F47-9BCE-752E21DB6201}"/>
    <dgm:cxn modelId="{C66823A2-50AF-4A1C-912F-DAE69B12ED05}" type="presOf" srcId="{FFE8E545-0C2C-41A6-9D74-E7670FD320A0}" destId="{4F7A5458-AC17-403A-AF8D-0267FE5B687B}" srcOrd="0" destOrd="1" presId="urn:microsoft.com/office/officeart/2008/layout/PictureLineup"/>
    <dgm:cxn modelId="{97D728FB-0A4D-4B77-BF75-0079A67EDC52}" type="presParOf" srcId="{98AC6A90-23AF-4112-BA46-5BA17A794422}" destId="{7C214683-F921-4359-8CA1-F9E804EA6430}" srcOrd="0" destOrd="0" presId="urn:microsoft.com/office/officeart/2008/layout/PictureLineup"/>
    <dgm:cxn modelId="{A37E9E1D-0573-4BC3-9AFD-2D83056F9F51}" type="presParOf" srcId="{7C214683-F921-4359-8CA1-F9E804EA6430}" destId="{CF1CA484-1B8E-4769-B145-91E84599FDF4}" srcOrd="0" destOrd="0" presId="urn:microsoft.com/office/officeart/2008/layout/PictureLineup"/>
    <dgm:cxn modelId="{2B5EA490-D2A0-40DC-A2AA-A003ACC4E719}" type="presParOf" srcId="{7C214683-F921-4359-8CA1-F9E804EA6430}" destId="{54C00B3B-18BF-4DE0-A933-2C2B2869BD81}" srcOrd="1" destOrd="0" presId="urn:microsoft.com/office/officeart/2008/layout/PictureLineup"/>
    <dgm:cxn modelId="{A06E686C-765E-45E7-8271-7D2108E0C627}" type="presParOf" srcId="{7C214683-F921-4359-8CA1-F9E804EA6430}" destId="{4F7A5458-AC17-403A-AF8D-0267FE5B687B}" srcOrd="2" destOrd="0" presId="urn:microsoft.com/office/officeart/2008/layout/PictureLineup"/>
    <dgm:cxn modelId="{CDB995D6-80CF-48AE-B7E9-77DC5B9595F8}" type="presParOf" srcId="{98AC6A90-23AF-4112-BA46-5BA17A794422}" destId="{04D3F071-6A69-4CA2-82B4-752AE98A37AC}" srcOrd="1" destOrd="0" presId="urn:microsoft.com/office/officeart/2008/layout/PictureLineup"/>
    <dgm:cxn modelId="{C662D332-DD4A-4711-8D57-D3EDF3908B4F}" type="presParOf" srcId="{98AC6A90-23AF-4112-BA46-5BA17A794422}" destId="{E57A06CF-B237-4DDB-9265-23C42E03355A}" srcOrd="2" destOrd="0" presId="urn:microsoft.com/office/officeart/2008/layout/PictureLineup"/>
    <dgm:cxn modelId="{FD864D24-1EED-48EE-8915-3D19E2D9D811}" type="presParOf" srcId="{E57A06CF-B237-4DDB-9265-23C42E03355A}" destId="{3AAF8E9D-EDD9-4AEB-B5FE-43524BA60FDE}" srcOrd="0" destOrd="0" presId="urn:microsoft.com/office/officeart/2008/layout/PictureLineup"/>
    <dgm:cxn modelId="{05B1C94B-E82F-4849-BDA3-449EA28EF75E}" type="presParOf" srcId="{E57A06CF-B237-4DDB-9265-23C42E03355A}" destId="{30CC36A0-C927-44A3-9115-AABE031979A7}" srcOrd="1" destOrd="0" presId="urn:microsoft.com/office/officeart/2008/layout/PictureLineup"/>
    <dgm:cxn modelId="{5FD72CDB-15BA-4DB3-8F2C-83DDB5820EDE}" type="presParOf" srcId="{E57A06CF-B237-4DDB-9265-23C42E03355A}" destId="{CF846906-DA4F-40AF-8F20-F8A25BF35357}" srcOrd="2" destOrd="0" presId="urn:microsoft.com/office/officeart/2008/layout/PictureLineup"/>
    <dgm:cxn modelId="{F310AEA2-0E33-4481-B67A-ED21D3F8CB1A}" type="presParOf" srcId="{98AC6A90-23AF-4112-BA46-5BA17A794422}" destId="{BF36EB59-CBEE-4927-8E67-948E5520447B}" srcOrd="3" destOrd="0" presId="urn:microsoft.com/office/officeart/2008/layout/PictureLineup"/>
    <dgm:cxn modelId="{674A567E-695A-43F1-A399-8164F54A3EE8}" type="presParOf" srcId="{98AC6A90-23AF-4112-BA46-5BA17A794422}" destId="{837FDBE4-07CB-4545-B2B7-13F0C38FAD92}" srcOrd="4" destOrd="0" presId="urn:microsoft.com/office/officeart/2008/layout/PictureLineup"/>
    <dgm:cxn modelId="{99B869BF-5927-4BAB-B395-10857E0E12CF}" type="presParOf" srcId="{837FDBE4-07CB-4545-B2B7-13F0C38FAD92}" destId="{48C318C0-856E-4845-B4CE-F65B50639136}" srcOrd="0" destOrd="0" presId="urn:microsoft.com/office/officeart/2008/layout/PictureLineup"/>
    <dgm:cxn modelId="{3DCAA064-3152-416D-BC3B-8087C082F334}" type="presParOf" srcId="{837FDBE4-07CB-4545-B2B7-13F0C38FAD92}" destId="{CF5116BF-AE2C-4097-840F-C39487C87A9C}" srcOrd="1" destOrd="0" presId="urn:microsoft.com/office/officeart/2008/layout/PictureLineup"/>
    <dgm:cxn modelId="{0E52DA5C-C632-4100-9329-2B039C4F12FC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 – transport </a:t>
          </a:r>
          <a:endParaRPr lang="pl-PL" sz="1600" u="none" dirty="0"/>
        </a:p>
      </dgm: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Rozwój i integracja sieci transportowej</a:t>
          </a:r>
          <a:endParaRPr lang="pl-PL" sz="1100" b="0" u="none" dirty="0"/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:&#10;terminale przeładunkowe;&#10;tabor kolejowy do przewozów intermodalnych;&#10;systemy cyfrowe.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terminale przeładunkowe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operatorzy terminali;&#10;przewoźnicy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operatorzy terminali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4FC67602-BA3E-4D2D-B670-191A0D1DFA15}">
      <dgm:prSet custT="1"/>
      <dgm:spPr/>
      <dgm:t>
        <a:bodyPr/>
        <a:lstStyle/>
        <a:p>
          <a:r>
            <a:rPr lang="pl-PL" sz="1100" dirty="0" smtClean="0"/>
            <a:t>tabor kolejowy do przewozów intermodalnych</a:t>
          </a:r>
          <a:endParaRPr lang="pl-PL" sz="1100" dirty="0"/>
        </a:p>
      </dgm:t>
    </dgm:pt>
    <dgm:pt modelId="{58773B3F-7F8C-4F2A-AD48-1D9EACFCD9EB}" type="parTrans" cxnId="{10415933-37AD-43B4-9056-451BC92CBC41}">
      <dgm:prSet/>
      <dgm:spPr/>
      <dgm:t>
        <a:bodyPr/>
        <a:lstStyle/>
        <a:p>
          <a:endParaRPr lang="pl-PL"/>
        </a:p>
      </dgm:t>
    </dgm:pt>
    <dgm:pt modelId="{7AFC9C7C-116A-43F7-9403-3CDA2C1668E2}" type="sibTrans" cxnId="{10415933-37AD-43B4-9056-451BC92CBC41}">
      <dgm:prSet/>
      <dgm:spPr/>
      <dgm:t>
        <a:bodyPr/>
        <a:lstStyle/>
        <a:p>
          <a:endParaRPr lang="pl-PL"/>
        </a:p>
      </dgm:t>
    </dgm:pt>
    <dgm:pt modelId="{78CCE19C-5375-4871-B5CE-3FB19B1C13EA}">
      <dgm:prSet custT="1"/>
      <dgm:spPr/>
      <dgm:t>
        <a:bodyPr/>
        <a:lstStyle/>
        <a:p>
          <a:r>
            <a:rPr lang="pl-PL" sz="1100" dirty="0" smtClean="0"/>
            <a:t>systemy cyfrowe</a:t>
          </a:r>
          <a:endParaRPr lang="pl-PL" sz="1100" dirty="0"/>
        </a:p>
      </dgm:t>
    </dgm:pt>
    <dgm:pt modelId="{10C6BE7F-939A-4C9A-A15A-26EB3E45641F}" type="parTrans" cxnId="{E985FEB8-1DC1-40AA-A227-6947A326C09C}">
      <dgm:prSet/>
      <dgm:spPr/>
      <dgm:t>
        <a:bodyPr/>
        <a:lstStyle/>
        <a:p>
          <a:endParaRPr lang="pl-PL"/>
        </a:p>
      </dgm:t>
    </dgm:pt>
    <dgm:pt modelId="{53DFCFCD-4841-4C68-8404-561BBE607E2B}" type="sibTrans" cxnId="{E985FEB8-1DC1-40AA-A227-6947A326C09C}">
      <dgm:prSet/>
      <dgm:spPr/>
      <dgm:t>
        <a:bodyPr/>
        <a:lstStyle/>
        <a:p>
          <a:endParaRPr lang="pl-PL"/>
        </a:p>
      </dgm:t>
    </dgm:pt>
    <dgm:pt modelId="{625796EB-CFCC-4F97-81EA-D24F2EFD08A4}">
      <dgm:prSet custT="1"/>
      <dgm:spPr/>
      <dgm:t>
        <a:bodyPr/>
        <a:lstStyle/>
        <a:p>
          <a:r>
            <a:rPr lang="pl-PL" sz="1100" dirty="0" smtClean="0"/>
            <a:t>przewoźnicy</a:t>
          </a:r>
          <a:endParaRPr lang="pl-PL" sz="1100" u="none" dirty="0"/>
        </a:p>
      </dgm:t>
    </dgm:pt>
    <dgm:pt modelId="{4FF44DCD-30E8-49BA-BE87-8A5118131EE9}" type="parTrans" cxnId="{98C3D111-993F-4D04-9986-73406137E6A7}">
      <dgm:prSet/>
      <dgm:spPr/>
      <dgm:t>
        <a:bodyPr/>
        <a:lstStyle/>
        <a:p>
          <a:endParaRPr lang="pl-PL"/>
        </a:p>
      </dgm:t>
    </dgm:pt>
    <dgm:pt modelId="{CEACB63E-E363-4EC3-8829-F42962254A52}" type="sibTrans" cxnId="{98C3D111-993F-4D04-9986-73406137E6A7}">
      <dgm:prSet/>
      <dgm:spPr/>
      <dgm:t>
        <a:bodyPr/>
        <a:lstStyle/>
        <a:p>
          <a:endParaRPr lang="pl-PL"/>
        </a:p>
      </dgm:t>
    </dgm:pt>
    <dgm:pt modelId="{98F42FEF-E247-44FC-B706-F34381AD880D}">
      <dgm:prSet custT="1"/>
      <dgm:spPr/>
      <dgm:t>
        <a:bodyPr/>
        <a:lstStyle/>
        <a:p>
          <a:r>
            <a:rPr lang="pl-PL" sz="1100" dirty="0" smtClean="0"/>
            <a:t>Lepsza dostępność komunikacyjna</a:t>
          </a:r>
          <a:endParaRPr lang="pl-PL" sz="1100" dirty="0"/>
        </a:p>
      </dgm:t>
    </dgm:pt>
    <dgm:pt modelId="{E1144053-A82E-4F50-A154-A37DFFB4FE7D}" type="parTrans" cxnId="{F1D81CC1-ACA9-47C6-9A0F-AC9F88317D03}">
      <dgm:prSet/>
      <dgm:spPr/>
      <dgm:t>
        <a:bodyPr/>
        <a:lstStyle/>
        <a:p>
          <a:endParaRPr lang="pl-PL"/>
        </a:p>
      </dgm:t>
    </dgm:pt>
    <dgm:pt modelId="{7DBC9333-3ABA-447B-88DC-8224EFA7E9E1}" type="sibTrans" cxnId="{F1D81CC1-ACA9-47C6-9A0F-AC9F88317D03}">
      <dgm:prSet/>
      <dgm:spPr/>
      <dgm:t>
        <a:bodyPr/>
        <a:lstStyle/>
        <a:p>
          <a:endParaRPr lang="pl-PL"/>
        </a:p>
      </dgm:t>
    </dgm:pt>
    <dgm:pt modelId="{EB23F7F1-A06A-45BA-B95A-8D9DA89C63BF}">
      <dgm:prSet custT="1"/>
      <dgm:spPr/>
      <dgm:t>
        <a:bodyPr/>
        <a:lstStyle/>
        <a:p>
          <a:r>
            <a:rPr lang="pl-PL" sz="1100" dirty="0" smtClean="0"/>
            <a:t>Poprawa bezpieczeństwa ruchu </a:t>
          </a:r>
          <a:endParaRPr lang="pl-PL" sz="1100" dirty="0"/>
        </a:p>
      </dgm:t>
    </dgm:pt>
    <dgm:pt modelId="{716BEC0F-6FB4-4CFB-8CF1-F585C3565E07}" type="parTrans" cxnId="{1FBC80E5-4E1A-452F-8BB3-C7951172D693}">
      <dgm:prSet/>
      <dgm:spPr/>
      <dgm:t>
        <a:bodyPr/>
        <a:lstStyle/>
        <a:p>
          <a:endParaRPr lang="pl-PL"/>
        </a:p>
      </dgm:t>
    </dgm:pt>
    <dgm:pt modelId="{EF410D4E-5BFD-48B7-9189-CB1972727D36}" type="sibTrans" cxnId="{1FBC80E5-4E1A-452F-8BB3-C7951172D693}">
      <dgm:prSet/>
      <dgm:spPr/>
      <dgm:t>
        <a:bodyPr/>
        <a:lstStyle/>
        <a:p>
          <a:endParaRPr lang="pl-PL"/>
        </a:p>
      </dgm:t>
    </dgm:pt>
    <dgm:pt modelId="{C83BB328-AAB3-4E15-8E97-7AC7662A3F78}">
      <dgm:prSet custT="1"/>
      <dgm:spPr/>
      <dgm:t>
        <a:bodyPr/>
        <a:lstStyle/>
        <a:p>
          <a:r>
            <a:rPr lang="pl-PL" sz="1100" dirty="0" smtClean="0"/>
            <a:t>Zmniejszenie wpływu transportu na środowisko naturalne </a:t>
          </a:r>
          <a:endParaRPr lang="pl-PL" sz="1100" dirty="0"/>
        </a:p>
      </dgm:t>
    </dgm:pt>
    <dgm:pt modelId="{00733E30-501B-4789-8E1B-5CDE16976116}" type="parTrans" cxnId="{1B96409D-62BF-45E5-975D-9B815ADCD150}">
      <dgm:prSet/>
      <dgm:spPr/>
      <dgm:t>
        <a:bodyPr/>
        <a:lstStyle/>
        <a:p>
          <a:endParaRPr lang="pl-PL"/>
        </a:p>
      </dgm:t>
    </dgm:pt>
    <dgm:pt modelId="{CEFDC9D0-6ADF-4026-B08D-C19608CEAC43}" type="sibTrans" cxnId="{1B96409D-62BF-45E5-975D-9B815ADCD150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46988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57D57DB6-3E75-43C9-8CF9-310DFF9BD30A}" type="presOf" srcId="{FFE8E545-0C2C-41A6-9D74-E7670FD320A0}" destId="{4F7A5458-AC17-403A-AF8D-0267FE5B687B}" srcOrd="0" destOrd="1" presId="urn:microsoft.com/office/officeart/2008/layout/PictureLineup"/>
    <dgm:cxn modelId="{53BDB815-2FED-436A-BFC3-8BCE171AEE58}" type="presOf" srcId="{78064379-68B4-4B0D-B7C5-B58DD10650A7}" destId="{CF846906-DA4F-40AF-8F20-F8A25BF35357}" srcOrd="0" destOrd="1" presId="urn:microsoft.com/office/officeart/2008/layout/PictureLineup"/>
    <dgm:cxn modelId="{1FBC80E5-4E1A-452F-8BB3-C7951172D693}" srcId="{4C700353-9D48-4BE6-9F46-7ACA22DF783D}" destId="{EB23F7F1-A06A-45BA-B95A-8D9DA89C63BF}" srcOrd="2" destOrd="0" parTransId="{716BEC0F-6FB4-4CFB-8CF1-F585C3565E07}" sibTransId="{EF410D4E-5BFD-48B7-9189-CB1972727D36}"/>
    <dgm:cxn modelId="{10415933-37AD-43B4-9056-451BC92CBC41}" srcId="{64842E16-E8C9-40F1-A6DD-6DDD471974E5}" destId="{4FC67602-BA3E-4D2D-B670-191A0D1DFA15}" srcOrd="1" destOrd="0" parTransId="{58773B3F-7F8C-4F2A-AD48-1D9EACFCD9EB}" sibTransId="{7AFC9C7C-116A-43F7-9403-3CDA2C1668E2}"/>
    <dgm:cxn modelId="{BDFA025E-06E2-42AD-BDB5-C2F85B375ABA}" type="presOf" srcId="{625796EB-CFCC-4F97-81EA-D24F2EFD08A4}" destId="{08A0AFA4-C683-4A78-9C37-86DA3BB72486}" srcOrd="0" destOrd="2" presId="urn:microsoft.com/office/officeart/2008/layout/PictureLineup"/>
    <dgm:cxn modelId="{6811F597-FA2F-49D6-AD78-C92F35F4E411}" type="presOf" srcId="{60C24DB4-0838-479F-B6CD-B7251AFE711D}" destId="{08A0AFA4-C683-4A78-9C37-86DA3BB72486}" srcOrd="0" destOrd="1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F1D81CC1-ACA9-47C6-9A0F-AC9F88317D03}" srcId="{4C700353-9D48-4BE6-9F46-7ACA22DF783D}" destId="{98F42FEF-E247-44FC-B706-F34381AD880D}" srcOrd="1" destOrd="0" parTransId="{E1144053-A82E-4F50-A154-A37DFFB4FE7D}" sibTransId="{7DBC9333-3ABA-447B-88DC-8224EFA7E9E1}"/>
    <dgm:cxn modelId="{0E687147-1FBC-437E-B86D-5BA780D4B9B1}" type="presOf" srcId="{78CCE19C-5375-4871-B5CE-3FB19B1C13EA}" destId="{CF846906-DA4F-40AF-8F20-F8A25BF35357}" srcOrd="0" destOrd="3" presId="urn:microsoft.com/office/officeart/2008/layout/PictureLineup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FCAD92DA-16FF-477E-9F8E-173438ED7DEF}" type="presOf" srcId="{BEA4D9C4-C397-4F4C-B9BB-BBFF1BD1F017}" destId="{08A0AFA4-C683-4A78-9C37-86DA3BB72486}" srcOrd="0" destOrd="0" presId="urn:microsoft.com/office/officeart/2008/layout/PictureLineup"/>
    <dgm:cxn modelId="{E985FEB8-1DC1-40AA-A227-6947A326C09C}" srcId="{64842E16-E8C9-40F1-A6DD-6DDD471974E5}" destId="{78CCE19C-5375-4871-B5CE-3FB19B1C13EA}" srcOrd="2" destOrd="0" parTransId="{10C6BE7F-939A-4C9A-A15A-26EB3E45641F}" sibTransId="{53DFCFCD-4841-4C68-8404-561BBE607E2B}"/>
    <dgm:cxn modelId="{7AFA0055-9095-4B96-AE2D-BC6B2D703111}" type="presOf" srcId="{4C700353-9D48-4BE6-9F46-7ACA22DF783D}" destId="{4F7A5458-AC17-403A-AF8D-0267FE5B687B}" srcOrd="0" destOrd="0" presId="urn:microsoft.com/office/officeart/2008/layout/PictureLineup"/>
    <dgm:cxn modelId="{98C3D111-993F-4D04-9986-73406137E6A7}" srcId="{BEA4D9C4-C397-4F4C-B9BB-BBFF1BD1F017}" destId="{625796EB-CFCC-4F97-81EA-D24F2EFD08A4}" srcOrd="1" destOrd="0" parTransId="{4FF44DCD-30E8-49BA-BE87-8A5118131EE9}" sibTransId="{CEACB63E-E363-4EC3-8829-F42962254A52}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1B96409D-62BF-45E5-975D-9B815ADCD150}" srcId="{4C700353-9D48-4BE6-9F46-7ACA22DF783D}" destId="{C83BB328-AAB3-4E15-8E97-7AC7662A3F78}" srcOrd="3" destOrd="0" parTransId="{00733E30-501B-4789-8E1B-5CDE16976116}" sibTransId="{CEFDC9D0-6ADF-4026-B08D-C19608CEAC43}"/>
    <dgm:cxn modelId="{31D3907A-757F-4952-B1F7-6EC375080543}" type="presOf" srcId="{4FC67602-BA3E-4D2D-B670-191A0D1DFA15}" destId="{CF846906-DA4F-40AF-8F20-F8A25BF35357}" srcOrd="0" destOrd="2" presId="urn:microsoft.com/office/officeart/2008/layout/PictureLineup"/>
    <dgm:cxn modelId="{82570C0E-017D-407B-BA11-5A6C973B075B}" type="presOf" srcId="{EB23F7F1-A06A-45BA-B95A-8D9DA89C63BF}" destId="{4F7A5458-AC17-403A-AF8D-0267FE5B687B}" srcOrd="0" destOrd="3" presId="urn:microsoft.com/office/officeart/2008/layout/PictureLineup"/>
    <dgm:cxn modelId="{18A13574-4DBA-4379-9FF5-C418A8A6D3AB}" type="presOf" srcId="{98F42FEF-E247-44FC-B706-F34381AD880D}" destId="{4F7A5458-AC17-403A-AF8D-0267FE5B687B}" srcOrd="0" destOrd="2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9EB8C3B7-5DA1-4524-AB0D-9D476FE150DB}" type="presOf" srcId="{64842E16-E8C9-40F1-A6DD-6DDD471974E5}" destId="{CF846906-DA4F-40AF-8F20-F8A25BF35357}" srcOrd="0" destOrd="0" presId="urn:microsoft.com/office/officeart/2008/layout/PictureLineup"/>
    <dgm:cxn modelId="{CE6643A9-D2E9-4BB9-BE55-C37FE433DCE6}" type="presOf" srcId="{478B9233-59F0-451D-A9C7-0F390A137269}" destId="{98AC6A90-23AF-4112-BA46-5BA17A794422}" srcOrd="0" destOrd="0" presId="urn:microsoft.com/office/officeart/2008/layout/PictureLineup"/>
    <dgm:cxn modelId="{94136BF6-C8DD-4A1C-B035-1A622F3663B3}" type="presOf" srcId="{C83BB328-AAB3-4E15-8E97-7AC7662A3F78}" destId="{4F7A5458-AC17-403A-AF8D-0267FE5B687B}" srcOrd="0" destOrd="4" presId="urn:microsoft.com/office/officeart/2008/layout/PictureLineup"/>
    <dgm:cxn modelId="{3DD38EAF-F446-49FA-9885-CAFD66AC831E}" type="presParOf" srcId="{98AC6A90-23AF-4112-BA46-5BA17A794422}" destId="{7C214683-F921-4359-8CA1-F9E804EA6430}" srcOrd="0" destOrd="0" presId="urn:microsoft.com/office/officeart/2008/layout/PictureLineup"/>
    <dgm:cxn modelId="{8736608F-8774-49CC-A9A6-9520D91ACF8B}" type="presParOf" srcId="{7C214683-F921-4359-8CA1-F9E804EA6430}" destId="{CF1CA484-1B8E-4769-B145-91E84599FDF4}" srcOrd="0" destOrd="0" presId="urn:microsoft.com/office/officeart/2008/layout/PictureLineup"/>
    <dgm:cxn modelId="{13E1DBBE-A3BA-4CCC-BAA9-86BB2BA7A650}" type="presParOf" srcId="{7C214683-F921-4359-8CA1-F9E804EA6430}" destId="{54C00B3B-18BF-4DE0-A933-2C2B2869BD81}" srcOrd="1" destOrd="0" presId="urn:microsoft.com/office/officeart/2008/layout/PictureLineup"/>
    <dgm:cxn modelId="{0224CFD1-80A8-486F-9CAE-F5C3134E30E3}" type="presParOf" srcId="{7C214683-F921-4359-8CA1-F9E804EA6430}" destId="{4F7A5458-AC17-403A-AF8D-0267FE5B687B}" srcOrd="2" destOrd="0" presId="urn:microsoft.com/office/officeart/2008/layout/PictureLineup"/>
    <dgm:cxn modelId="{56C2F683-B478-4F04-99D5-ED855654957D}" type="presParOf" srcId="{98AC6A90-23AF-4112-BA46-5BA17A794422}" destId="{04D3F071-6A69-4CA2-82B4-752AE98A37AC}" srcOrd="1" destOrd="0" presId="urn:microsoft.com/office/officeart/2008/layout/PictureLineup"/>
    <dgm:cxn modelId="{CCDA5F54-194D-41E9-A41C-9DDC24CDCF7C}" type="presParOf" srcId="{98AC6A90-23AF-4112-BA46-5BA17A794422}" destId="{E57A06CF-B237-4DDB-9265-23C42E03355A}" srcOrd="2" destOrd="0" presId="urn:microsoft.com/office/officeart/2008/layout/PictureLineup"/>
    <dgm:cxn modelId="{76E37F5F-6F17-4600-A6EC-5956CB24A066}" type="presParOf" srcId="{E57A06CF-B237-4DDB-9265-23C42E03355A}" destId="{3AAF8E9D-EDD9-4AEB-B5FE-43524BA60FDE}" srcOrd="0" destOrd="0" presId="urn:microsoft.com/office/officeart/2008/layout/PictureLineup"/>
    <dgm:cxn modelId="{181E6993-D39A-4189-8AC5-C2B7CA3954F9}" type="presParOf" srcId="{E57A06CF-B237-4DDB-9265-23C42E03355A}" destId="{30CC36A0-C927-44A3-9115-AABE031979A7}" srcOrd="1" destOrd="0" presId="urn:microsoft.com/office/officeart/2008/layout/PictureLineup"/>
    <dgm:cxn modelId="{AD0258E6-1D00-4333-9570-86EB3E5B7297}" type="presParOf" srcId="{E57A06CF-B237-4DDB-9265-23C42E03355A}" destId="{CF846906-DA4F-40AF-8F20-F8A25BF35357}" srcOrd="2" destOrd="0" presId="urn:microsoft.com/office/officeart/2008/layout/PictureLineup"/>
    <dgm:cxn modelId="{5D328B1C-19E1-449F-BB26-9603930A6414}" type="presParOf" srcId="{98AC6A90-23AF-4112-BA46-5BA17A794422}" destId="{BF36EB59-CBEE-4927-8E67-948E5520447B}" srcOrd="3" destOrd="0" presId="urn:microsoft.com/office/officeart/2008/layout/PictureLineup"/>
    <dgm:cxn modelId="{0723BD4D-43CF-473A-ACD6-4990C3F9BB9E}" type="presParOf" srcId="{98AC6A90-23AF-4112-BA46-5BA17A794422}" destId="{837FDBE4-07CB-4545-B2B7-13F0C38FAD92}" srcOrd="4" destOrd="0" presId="urn:microsoft.com/office/officeart/2008/layout/PictureLineup"/>
    <dgm:cxn modelId="{8A6F2816-E1A9-482F-B6ED-C01F8452F484}" type="presParOf" srcId="{837FDBE4-07CB-4545-B2B7-13F0C38FAD92}" destId="{48C318C0-856E-4845-B4CE-F65B50639136}" srcOrd="0" destOrd="0" presId="urn:microsoft.com/office/officeart/2008/layout/PictureLineup"/>
    <dgm:cxn modelId="{8A6A9CDC-F20A-40C4-8F77-A95593069BB6}" type="presParOf" srcId="{837FDBE4-07CB-4545-B2B7-13F0C38FAD92}" destId="{CF5116BF-AE2C-4097-840F-C39487C87A9C}" srcOrd="1" destOrd="0" presId="urn:microsoft.com/office/officeart/2008/layout/PictureLineup"/>
    <dgm:cxn modelId="{D6D0DB56-4354-470E-B0E8-1EB485FC622B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 – transport </a:t>
          </a:r>
          <a:endParaRPr lang="pl-PL" sz="1600" u="none" dirty="0"/>
        </a:p>
      </dgm: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Rozwój i integracja sieci transportowej</a:t>
          </a:r>
          <a:endParaRPr lang="pl-PL" sz="1100" b="0" u="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:&#10;systemy ochrony i bezpieczeństwa na lotniskach ;&#10;systemy zarządzania ruchem lotniczym;&#10;ochrona środowiska;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systemy ochrony i bezpieczeństwa na lotniskach 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zarządcy lotnisk,&#10;Polska Agencja Żeglugi Powietrznej.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zarządcy lotnisk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8B7C1E8A-D164-48FB-AECA-52E5E249E74D}">
      <dgm:prSet custT="1"/>
      <dgm:spPr/>
      <dgm:t>
        <a:bodyPr/>
        <a:lstStyle/>
        <a:p>
          <a:r>
            <a:rPr lang="pl-PL" sz="1100" dirty="0" smtClean="0"/>
            <a:t>systemy zarządzania ruchem lotniczym</a:t>
          </a:r>
          <a:endParaRPr lang="pl-PL" sz="1100" dirty="0"/>
        </a:p>
      </dgm:t>
    </dgm:pt>
    <dgm:pt modelId="{19F2A771-96ED-489A-84D3-8E2D88080FE4}" type="parTrans" cxnId="{AD79F263-D417-4A2B-859D-73F1B32E1E64}">
      <dgm:prSet/>
      <dgm:spPr/>
      <dgm:t>
        <a:bodyPr/>
        <a:lstStyle/>
        <a:p>
          <a:endParaRPr lang="pl-PL"/>
        </a:p>
      </dgm:t>
    </dgm:pt>
    <dgm:pt modelId="{8D9DFEF3-3A73-43C0-AAC0-0198D127589A}" type="sibTrans" cxnId="{AD79F263-D417-4A2B-859D-73F1B32E1E64}">
      <dgm:prSet/>
      <dgm:spPr/>
      <dgm:t>
        <a:bodyPr/>
        <a:lstStyle/>
        <a:p>
          <a:endParaRPr lang="pl-PL"/>
        </a:p>
      </dgm:t>
    </dgm:pt>
    <dgm:pt modelId="{4BEF5A3A-672E-40A3-8A2A-FFD0D42F90D8}">
      <dgm:prSet custT="1"/>
      <dgm:spPr/>
      <dgm:t>
        <a:bodyPr/>
        <a:lstStyle/>
        <a:p>
          <a:r>
            <a:rPr lang="pl-PL" sz="1100" dirty="0" smtClean="0"/>
            <a:t>ochrona środowiska</a:t>
          </a:r>
          <a:endParaRPr lang="pl-PL" sz="1100" dirty="0"/>
        </a:p>
      </dgm:t>
    </dgm:pt>
    <dgm:pt modelId="{79F7B36D-AAEA-4187-8DEA-2BC7772AE9E6}" type="parTrans" cxnId="{63311D3F-10A3-42EF-B807-089F5E2C5883}">
      <dgm:prSet/>
      <dgm:spPr/>
      <dgm:t>
        <a:bodyPr/>
        <a:lstStyle/>
        <a:p>
          <a:endParaRPr lang="pl-PL"/>
        </a:p>
      </dgm:t>
    </dgm:pt>
    <dgm:pt modelId="{722A4F3E-6F4A-443B-9F27-6AFEA12E5062}" type="sibTrans" cxnId="{63311D3F-10A3-42EF-B807-089F5E2C5883}">
      <dgm:prSet/>
      <dgm:spPr/>
      <dgm:t>
        <a:bodyPr/>
        <a:lstStyle/>
        <a:p>
          <a:endParaRPr lang="pl-PL"/>
        </a:p>
      </dgm:t>
    </dgm:pt>
    <dgm:pt modelId="{20E8E2B9-323D-4F43-9077-D762F25AED87}">
      <dgm:prSet custT="1"/>
      <dgm:spPr/>
      <dgm:t>
        <a:bodyPr/>
        <a:lstStyle/>
        <a:p>
          <a:r>
            <a:rPr lang="pl-PL" sz="1100" dirty="0" smtClean="0"/>
            <a:t>Polska Agencja Żeglugi Powietrznej</a:t>
          </a:r>
          <a:endParaRPr lang="pl-PL" sz="1100" u="none" dirty="0"/>
        </a:p>
      </dgm:t>
    </dgm:pt>
    <dgm:pt modelId="{7683857A-5229-4C73-BC36-3D0EDBBE5E66}" type="parTrans" cxnId="{7422723B-BD04-44B1-BF49-F6F364721BDA}">
      <dgm:prSet/>
      <dgm:spPr/>
      <dgm:t>
        <a:bodyPr/>
        <a:lstStyle/>
        <a:p>
          <a:endParaRPr lang="pl-PL"/>
        </a:p>
      </dgm:t>
    </dgm:pt>
    <dgm:pt modelId="{1BFA30E9-C7F6-4B23-B00A-5BC6D933DA34}" type="sibTrans" cxnId="{7422723B-BD04-44B1-BF49-F6F364721BDA}">
      <dgm:prSet/>
      <dgm:spPr/>
      <dgm:t>
        <a:bodyPr/>
        <a:lstStyle/>
        <a:p>
          <a:endParaRPr lang="pl-PL"/>
        </a:p>
      </dgm:t>
    </dgm:pt>
    <dgm:pt modelId="{400E3373-9804-4EF3-9911-6F965EAA072F}">
      <dgm:prSet custT="1"/>
      <dgm:spPr/>
      <dgm:t>
        <a:bodyPr/>
        <a:lstStyle/>
        <a:p>
          <a:r>
            <a:rPr lang="pl-PL" sz="1100" dirty="0" smtClean="0"/>
            <a:t>Lepsza dostępność komunikacyjna</a:t>
          </a:r>
          <a:endParaRPr lang="pl-PL" sz="1100" dirty="0"/>
        </a:p>
      </dgm:t>
    </dgm:pt>
    <dgm:pt modelId="{0942ACFA-773D-4D17-A113-EF9A1D4A507F}" type="parTrans" cxnId="{CFF515C5-7480-4034-B579-33026E1DB327}">
      <dgm:prSet/>
      <dgm:spPr/>
      <dgm:t>
        <a:bodyPr/>
        <a:lstStyle/>
        <a:p>
          <a:endParaRPr lang="pl-PL"/>
        </a:p>
      </dgm:t>
    </dgm:pt>
    <dgm:pt modelId="{AE558EAB-2081-44F4-9E68-46612080DD43}" type="sibTrans" cxnId="{CFF515C5-7480-4034-B579-33026E1DB327}">
      <dgm:prSet/>
      <dgm:spPr/>
      <dgm:t>
        <a:bodyPr/>
        <a:lstStyle/>
        <a:p>
          <a:endParaRPr lang="pl-PL"/>
        </a:p>
      </dgm:t>
    </dgm:pt>
    <dgm:pt modelId="{BEC8FC94-3F7D-4631-B072-581E302A398B}">
      <dgm:prSet custT="1"/>
      <dgm:spPr/>
      <dgm:t>
        <a:bodyPr/>
        <a:lstStyle/>
        <a:p>
          <a:r>
            <a:rPr lang="pl-PL" sz="1100" dirty="0" smtClean="0"/>
            <a:t>Poprawa bezpieczeństwa ruchu </a:t>
          </a:r>
          <a:endParaRPr lang="pl-PL" sz="1100" dirty="0"/>
        </a:p>
      </dgm:t>
    </dgm:pt>
    <dgm:pt modelId="{082011BF-8C35-4E18-B4C7-D11163F8CFE1}" type="parTrans" cxnId="{2DED5C24-F7D2-4F46-B2AB-E86FF06A355D}">
      <dgm:prSet/>
      <dgm:spPr/>
      <dgm:t>
        <a:bodyPr/>
        <a:lstStyle/>
        <a:p>
          <a:endParaRPr lang="pl-PL"/>
        </a:p>
      </dgm:t>
    </dgm:pt>
    <dgm:pt modelId="{5DE75430-B63F-4267-89D0-CC7D7B3C161D}" type="sibTrans" cxnId="{2DED5C24-F7D2-4F46-B2AB-E86FF06A355D}">
      <dgm:prSet/>
      <dgm:spPr/>
      <dgm:t>
        <a:bodyPr/>
        <a:lstStyle/>
        <a:p>
          <a:endParaRPr lang="pl-PL"/>
        </a:p>
      </dgm:t>
    </dgm:pt>
    <dgm:pt modelId="{932CE451-EBCA-4913-80E0-2F86A0D1115C}">
      <dgm:prSet custT="1"/>
      <dgm:spPr/>
      <dgm:t>
        <a:bodyPr/>
        <a:lstStyle/>
        <a:p>
          <a:r>
            <a:rPr lang="pl-PL" sz="1100" dirty="0" smtClean="0"/>
            <a:t>Zmniejszenie wpływu transportu na środowisko naturalne </a:t>
          </a:r>
          <a:endParaRPr lang="pl-PL" sz="1100" dirty="0"/>
        </a:p>
      </dgm:t>
    </dgm:pt>
    <dgm:pt modelId="{A6CEDAB1-A1E9-45A8-8D8B-2E2377299F86}" type="parTrans" cxnId="{1ADFDA1E-8776-48D0-8D7E-24FDDFDE1308}">
      <dgm:prSet/>
      <dgm:spPr/>
      <dgm:t>
        <a:bodyPr/>
        <a:lstStyle/>
        <a:p>
          <a:endParaRPr lang="pl-PL"/>
        </a:p>
      </dgm:t>
    </dgm:pt>
    <dgm:pt modelId="{9E20C151-BA38-44DA-A95D-D40CB64C23D6}" type="sibTrans" cxnId="{1ADFDA1E-8776-48D0-8D7E-24FDDFDE1308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49382" custLinFactNeighborX="161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AD79F263-D417-4A2B-859D-73F1B32E1E64}" srcId="{64842E16-E8C9-40F1-A6DD-6DDD471974E5}" destId="{8B7C1E8A-D164-48FB-AECA-52E5E249E74D}" srcOrd="1" destOrd="0" parTransId="{19F2A771-96ED-489A-84D3-8E2D88080FE4}" sibTransId="{8D9DFEF3-3A73-43C0-AAC0-0198D127589A}"/>
    <dgm:cxn modelId="{2DED5C24-F7D2-4F46-B2AB-E86FF06A355D}" srcId="{4C700353-9D48-4BE6-9F46-7ACA22DF783D}" destId="{BEC8FC94-3F7D-4631-B072-581E302A398B}" srcOrd="2" destOrd="0" parTransId="{082011BF-8C35-4E18-B4C7-D11163F8CFE1}" sibTransId="{5DE75430-B63F-4267-89D0-CC7D7B3C161D}"/>
    <dgm:cxn modelId="{A361C0EC-EE41-480F-99F7-8FD682EFD73A}" type="presOf" srcId="{4C700353-9D48-4BE6-9F46-7ACA22DF783D}" destId="{4F7A5458-AC17-403A-AF8D-0267FE5B687B}" srcOrd="0" destOrd="0" presId="urn:microsoft.com/office/officeart/2008/layout/PictureLineup"/>
    <dgm:cxn modelId="{63311D3F-10A3-42EF-B807-089F5E2C5883}" srcId="{64842E16-E8C9-40F1-A6DD-6DDD471974E5}" destId="{4BEF5A3A-672E-40A3-8A2A-FFD0D42F90D8}" srcOrd="2" destOrd="0" parTransId="{79F7B36D-AAEA-4187-8DEA-2BC7772AE9E6}" sibTransId="{722A4F3E-6F4A-443B-9F27-6AFEA12E5062}"/>
    <dgm:cxn modelId="{80CCD9E2-A479-4742-AD43-2E45EC382EB4}" type="presOf" srcId="{FFE8E545-0C2C-41A6-9D74-E7670FD320A0}" destId="{4F7A5458-AC17-403A-AF8D-0267FE5B687B}" srcOrd="0" destOrd="1" presId="urn:microsoft.com/office/officeart/2008/layout/PictureLineup"/>
    <dgm:cxn modelId="{83AFCFAF-C157-4ECB-B055-9C56302566B6}" type="presOf" srcId="{478B9233-59F0-451D-A9C7-0F390A137269}" destId="{98AC6A90-23AF-4112-BA46-5BA17A794422}" srcOrd="0" destOrd="0" presId="urn:microsoft.com/office/officeart/2008/layout/PictureLineup"/>
    <dgm:cxn modelId="{CD9EFC44-8E44-48BD-A284-D2A03CA45707}" type="presOf" srcId="{64842E16-E8C9-40F1-A6DD-6DDD471974E5}" destId="{CF846906-DA4F-40AF-8F20-F8A25BF35357}" srcOrd="0" destOrd="0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1ADFDA1E-8776-48D0-8D7E-24FDDFDE1308}" srcId="{4C700353-9D48-4BE6-9F46-7ACA22DF783D}" destId="{932CE451-EBCA-4913-80E0-2F86A0D1115C}" srcOrd="3" destOrd="0" parTransId="{A6CEDAB1-A1E9-45A8-8D8B-2E2377299F86}" sibTransId="{9E20C151-BA38-44DA-A95D-D40CB64C23D6}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C1789305-E23B-4B74-87D8-07261A769A69}" type="presOf" srcId="{BEA4D9C4-C397-4F4C-B9BB-BBFF1BD1F017}" destId="{08A0AFA4-C683-4A78-9C37-86DA3BB72486}" srcOrd="0" destOrd="0" presId="urn:microsoft.com/office/officeart/2008/layout/PictureLineup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7422723B-BD04-44B1-BF49-F6F364721BDA}" srcId="{BEA4D9C4-C397-4F4C-B9BB-BBFF1BD1F017}" destId="{20E8E2B9-323D-4F43-9077-D762F25AED87}" srcOrd="1" destOrd="0" parTransId="{7683857A-5229-4C73-BC36-3D0EDBBE5E66}" sibTransId="{1BFA30E9-C7F6-4B23-B00A-5BC6D933DA34}"/>
    <dgm:cxn modelId="{21A0CDEC-76D2-47FB-8BBE-F122DD1B834E}" type="presOf" srcId="{20E8E2B9-323D-4F43-9077-D762F25AED87}" destId="{08A0AFA4-C683-4A78-9C37-86DA3BB72486}" srcOrd="0" destOrd="2" presId="urn:microsoft.com/office/officeart/2008/layout/PictureLineup"/>
    <dgm:cxn modelId="{EC7954E4-08A2-4277-BA2E-CC87D1D5F06C}" type="presOf" srcId="{78064379-68B4-4B0D-B7C5-B58DD10650A7}" destId="{CF846906-DA4F-40AF-8F20-F8A25BF35357}" srcOrd="0" destOrd="1" presId="urn:microsoft.com/office/officeart/2008/layout/PictureLineup"/>
    <dgm:cxn modelId="{0A870EF8-F888-46C9-80E6-D6A26B593540}" type="presOf" srcId="{400E3373-9804-4EF3-9911-6F965EAA072F}" destId="{4F7A5458-AC17-403A-AF8D-0267FE5B687B}" srcOrd="0" destOrd="2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CFF515C5-7480-4034-B579-33026E1DB327}" srcId="{4C700353-9D48-4BE6-9F46-7ACA22DF783D}" destId="{400E3373-9804-4EF3-9911-6F965EAA072F}" srcOrd="1" destOrd="0" parTransId="{0942ACFA-773D-4D17-A113-EF9A1D4A507F}" sibTransId="{AE558EAB-2081-44F4-9E68-46612080DD43}"/>
    <dgm:cxn modelId="{CE6959C6-8A9A-49E9-AE10-12856F549B21}" type="presOf" srcId="{4BEF5A3A-672E-40A3-8A2A-FFD0D42F90D8}" destId="{CF846906-DA4F-40AF-8F20-F8A25BF35357}" srcOrd="0" destOrd="3" presId="urn:microsoft.com/office/officeart/2008/layout/PictureLineup"/>
    <dgm:cxn modelId="{4A8F329F-EA1D-47DC-B935-973A15712F90}" type="presOf" srcId="{BEC8FC94-3F7D-4631-B072-581E302A398B}" destId="{4F7A5458-AC17-403A-AF8D-0267FE5B687B}" srcOrd="0" destOrd="3" presId="urn:microsoft.com/office/officeart/2008/layout/PictureLineup"/>
    <dgm:cxn modelId="{4D0BDB93-C947-46BA-9EF9-D8F6EBD1E62D}" type="presOf" srcId="{8B7C1E8A-D164-48FB-AECA-52E5E249E74D}" destId="{CF846906-DA4F-40AF-8F20-F8A25BF35357}" srcOrd="0" destOrd="2" presId="urn:microsoft.com/office/officeart/2008/layout/PictureLineup"/>
    <dgm:cxn modelId="{668FA15A-9444-4D86-9E6C-8F83E99C3549}" type="presOf" srcId="{60C24DB4-0838-479F-B6CD-B7251AFE711D}" destId="{08A0AFA4-C683-4A78-9C37-86DA3BB72486}" srcOrd="0" destOrd="1" presId="urn:microsoft.com/office/officeart/2008/layout/PictureLineup"/>
    <dgm:cxn modelId="{58616E3D-AF7A-4D73-911F-18367DEB31DB}" type="presOf" srcId="{932CE451-EBCA-4913-80E0-2F86A0D1115C}" destId="{4F7A5458-AC17-403A-AF8D-0267FE5B687B}" srcOrd="0" destOrd="4" presId="urn:microsoft.com/office/officeart/2008/layout/PictureLineup"/>
    <dgm:cxn modelId="{80FB042D-E998-47AB-9E66-E5A4E8AC048B}" type="presParOf" srcId="{98AC6A90-23AF-4112-BA46-5BA17A794422}" destId="{7C214683-F921-4359-8CA1-F9E804EA6430}" srcOrd="0" destOrd="0" presId="urn:microsoft.com/office/officeart/2008/layout/PictureLineup"/>
    <dgm:cxn modelId="{7E23B61B-ED43-4F8B-9132-5BB049D3F921}" type="presParOf" srcId="{7C214683-F921-4359-8CA1-F9E804EA6430}" destId="{CF1CA484-1B8E-4769-B145-91E84599FDF4}" srcOrd="0" destOrd="0" presId="urn:microsoft.com/office/officeart/2008/layout/PictureLineup"/>
    <dgm:cxn modelId="{858870D7-38E5-4B76-8087-1DF97361FDC7}" type="presParOf" srcId="{7C214683-F921-4359-8CA1-F9E804EA6430}" destId="{54C00B3B-18BF-4DE0-A933-2C2B2869BD81}" srcOrd="1" destOrd="0" presId="urn:microsoft.com/office/officeart/2008/layout/PictureLineup"/>
    <dgm:cxn modelId="{F026A4F0-97BF-41AE-A5EB-F51EECFA939B}" type="presParOf" srcId="{7C214683-F921-4359-8CA1-F9E804EA6430}" destId="{4F7A5458-AC17-403A-AF8D-0267FE5B687B}" srcOrd="2" destOrd="0" presId="urn:microsoft.com/office/officeart/2008/layout/PictureLineup"/>
    <dgm:cxn modelId="{CA368BB7-D118-4C47-8D8F-C9AC16190E8B}" type="presParOf" srcId="{98AC6A90-23AF-4112-BA46-5BA17A794422}" destId="{04D3F071-6A69-4CA2-82B4-752AE98A37AC}" srcOrd="1" destOrd="0" presId="urn:microsoft.com/office/officeart/2008/layout/PictureLineup"/>
    <dgm:cxn modelId="{4E34854D-B130-4F76-9747-7CC5056C22A6}" type="presParOf" srcId="{98AC6A90-23AF-4112-BA46-5BA17A794422}" destId="{E57A06CF-B237-4DDB-9265-23C42E03355A}" srcOrd="2" destOrd="0" presId="urn:microsoft.com/office/officeart/2008/layout/PictureLineup"/>
    <dgm:cxn modelId="{78E8426F-8FA3-471C-8E60-0C3FD7EFDB65}" type="presParOf" srcId="{E57A06CF-B237-4DDB-9265-23C42E03355A}" destId="{3AAF8E9D-EDD9-4AEB-B5FE-43524BA60FDE}" srcOrd="0" destOrd="0" presId="urn:microsoft.com/office/officeart/2008/layout/PictureLineup"/>
    <dgm:cxn modelId="{44C00B70-0FF5-4A83-AA51-29BF3FA7DC35}" type="presParOf" srcId="{E57A06CF-B237-4DDB-9265-23C42E03355A}" destId="{30CC36A0-C927-44A3-9115-AABE031979A7}" srcOrd="1" destOrd="0" presId="urn:microsoft.com/office/officeart/2008/layout/PictureLineup"/>
    <dgm:cxn modelId="{95AA05E5-DD4E-4638-8DAE-109BDD44425A}" type="presParOf" srcId="{E57A06CF-B237-4DDB-9265-23C42E03355A}" destId="{CF846906-DA4F-40AF-8F20-F8A25BF35357}" srcOrd="2" destOrd="0" presId="urn:microsoft.com/office/officeart/2008/layout/PictureLineup"/>
    <dgm:cxn modelId="{43DE38EB-1AC0-4068-BB8C-E2588F18783C}" type="presParOf" srcId="{98AC6A90-23AF-4112-BA46-5BA17A794422}" destId="{BF36EB59-CBEE-4927-8E67-948E5520447B}" srcOrd="3" destOrd="0" presId="urn:microsoft.com/office/officeart/2008/layout/PictureLineup"/>
    <dgm:cxn modelId="{962D4B8F-A5C9-4876-B126-A133A606CA6F}" type="presParOf" srcId="{98AC6A90-23AF-4112-BA46-5BA17A794422}" destId="{837FDBE4-07CB-4545-B2B7-13F0C38FAD92}" srcOrd="4" destOrd="0" presId="urn:microsoft.com/office/officeart/2008/layout/PictureLineup"/>
    <dgm:cxn modelId="{68CFE263-6D8B-4621-9841-641A616F9871}" type="presParOf" srcId="{837FDBE4-07CB-4545-B2B7-13F0C38FAD92}" destId="{48C318C0-856E-4845-B4CE-F65B50639136}" srcOrd="0" destOrd="0" presId="urn:microsoft.com/office/officeart/2008/layout/PictureLineup"/>
    <dgm:cxn modelId="{E2CFEA79-72EE-418F-B1BC-7CFF67759C52}" type="presParOf" srcId="{837FDBE4-07CB-4545-B2B7-13F0C38FAD92}" destId="{CF5116BF-AE2C-4097-840F-C39487C87A9C}" srcOrd="1" destOrd="0" presId="urn:microsoft.com/office/officeart/2008/layout/PictureLineup"/>
    <dgm:cxn modelId="{C63525A4-C67E-49ED-BD7B-1100E75D12B6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 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 &#10; &#10;Wzmocnienie roli kultury w rozwoju gospodarczym i życiu społecznym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Wzmocnienie roli kultury w rozwoju gospodarczym i życiu społecznym</a:t>
          </a:r>
          <a:endParaRPr lang="pl-PL" sz="1100" b="0" u="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lanowane inwestycje:&#10;Obiekty zabytkowe: UNESCO, Pomniki Historii, obiekty posiadające tytuł Znaku Dziedzictwa Europejskiego;&#10;Instytucje kultury; &#10;Placówki i centra aktywności społecznej i artystycznej &#10;"/>
        </a:ext>
      </dgm:extLs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Obiekty zabytkowe: UNESCO, Pomniki Historii, obiekty posiadające tytuł Znaku Dziedzictwa Europejskiego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instytucje kultury, &#10;jednostki samorządu terytorialnego, &#10;ngo - organizacje pozarządowe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instytucje kultury, 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C4D3F52E-B146-4133-B27E-7302708A2DBB}">
      <dgm:prSet custT="1"/>
      <dgm:spPr/>
      <dgm:t>
        <a:bodyPr/>
        <a:lstStyle/>
        <a:p>
          <a:r>
            <a:rPr lang="pl-PL" sz="1100" dirty="0" smtClean="0"/>
            <a:t>Instytucje kultury </a:t>
          </a:r>
          <a:endParaRPr lang="pl-PL" sz="1100" dirty="0"/>
        </a:p>
      </dgm:t>
    </dgm:pt>
    <dgm:pt modelId="{2BD60895-2DAB-4D99-9E87-918A54AFBDDE}" type="parTrans" cxnId="{AAB392FD-135A-46CE-AAF2-52694D1D4646}">
      <dgm:prSet/>
      <dgm:spPr/>
      <dgm:t>
        <a:bodyPr/>
        <a:lstStyle/>
        <a:p>
          <a:endParaRPr lang="pl-PL"/>
        </a:p>
      </dgm:t>
    </dgm:pt>
    <dgm:pt modelId="{7D1C854D-15F7-4C8F-933C-1565803CD068}" type="sibTrans" cxnId="{AAB392FD-135A-46CE-AAF2-52694D1D4646}">
      <dgm:prSet/>
      <dgm:spPr/>
      <dgm:t>
        <a:bodyPr/>
        <a:lstStyle/>
        <a:p>
          <a:endParaRPr lang="pl-PL"/>
        </a:p>
      </dgm:t>
    </dgm:pt>
    <dgm:pt modelId="{896B63C6-5CB1-4F93-8D76-56860CCE4683}">
      <dgm:prSet custT="1"/>
      <dgm:spPr/>
      <dgm:t>
        <a:bodyPr/>
        <a:lstStyle/>
        <a:p>
          <a:r>
            <a:rPr lang="pl-PL" sz="1100" dirty="0" smtClean="0"/>
            <a:t>Placówki i centra aktywności społecznej i artystycznej </a:t>
          </a:r>
          <a:endParaRPr lang="pl-PL" sz="1100" dirty="0"/>
        </a:p>
      </dgm:t>
    </dgm:pt>
    <dgm:pt modelId="{41A235A1-9B34-42FA-B7B7-BAF24E3D9494}" type="parTrans" cxnId="{3E5EF0E0-A32D-4E71-BE38-84B88DC59E8E}">
      <dgm:prSet/>
      <dgm:spPr/>
      <dgm:t>
        <a:bodyPr/>
        <a:lstStyle/>
        <a:p>
          <a:endParaRPr lang="pl-PL"/>
        </a:p>
      </dgm:t>
    </dgm:pt>
    <dgm:pt modelId="{A2327FAC-BF78-4666-88E1-3AC7A6F2D89D}" type="sibTrans" cxnId="{3E5EF0E0-A32D-4E71-BE38-84B88DC59E8E}">
      <dgm:prSet/>
      <dgm:spPr/>
      <dgm:t>
        <a:bodyPr/>
        <a:lstStyle/>
        <a:p>
          <a:endParaRPr lang="pl-PL"/>
        </a:p>
      </dgm:t>
    </dgm:pt>
    <dgm:pt modelId="{0E4E1D51-C471-475B-8EAB-7E6246957CB2}">
      <dgm:prSet custT="1"/>
      <dgm:spPr/>
      <dgm:t>
        <a:bodyPr/>
        <a:lstStyle/>
        <a:p>
          <a:r>
            <a:rPr lang="pl-PL" sz="1100" dirty="0" smtClean="0"/>
            <a:t>jednostki samorządu terytorialnego, </a:t>
          </a:r>
          <a:endParaRPr lang="pl-PL" sz="1100" u="none" dirty="0"/>
        </a:p>
      </dgm:t>
    </dgm:pt>
    <dgm:pt modelId="{6250BCC1-EA67-45F3-8085-E8C75076DE6F}" type="parTrans" cxnId="{EA2E0718-B022-4206-8B23-97B940793354}">
      <dgm:prSet/>
      <dgm:spPr/>
      <dgm:t>
        <a:bodyPr/>
        <a:lstStyle/>
        <a:p>
          <a:endParaRPr lang="pl-PL"/>
        </a:p>
      </dgm:t>
    </dgm:pt>
    <dgm:pt modelId="{EE5A862E-D661-43AB-87FB-201B0B978CA1}" type="sibTrans" cxnId="{EA2E0718-B022-4206-8B23-97B940793354}">
      <dgm:prSet/>
      <dgm:spPr/>
      <dgm:t>
        <a:bodyPr/>
        <a:lstStyle/>
        <a:p>
          <a:endParaRPr lang="pl-PL"/>
        </a:p>
      </dgm:t>
    </dgm:pt>
    <dgm:pt modelId="{B20216B1-4298-4A2B-8794-C129E9648F4E}">
      <dgm:prSet custT="1"/>
      <dgm:spPr/>
      <dgm:t>
        <a:bodyPr/>
        <a:lstStyle/>
        <a:p>
          <a:r>
            <a:rPr lang="pl-PL" sz="1100" dirty="0" err="1" smtClean="0"/>
            <a:t>ngo</a:t>
          </a:r>
          <a:endParaRPr lang="pl-PL" sz="1100" u="none" dirty="0"/>
        </a:p>
      </dgm:t>
    </dgm:pt>
    <dgm:pt modelId="{02D1347B-9BE1-47DE-92C4-215DB3F4754F}" type="parTrans" cxnId="{45C486FC-236C-4B5F-BCED-167485FEBD5D}">
      <dgm:prSet/>
      <dgm:spPr/>
      <dgm:t>
        <a:bodyPr/>
        <a:lstStyle/>
        <a:p>
          <a:endParaRPr lang="pl-PL"/>
        </a:p>
      </dgm:t>
    </dgm:pt>
    <dgm:pt modelId="{E102DB27-531D-4282-B284-35F3A1546AF7}" type="sibTrans" cxnId="{45C486FC-236C-4B5F-BCED-167485FEBD5D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41001" custLinFactNeighborX="14375" custLinFactNeighborY="5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5C486FC-236C-4B5F-BCED-167485FEBD5D}" srcId="{BEA4D9C4-C397-4F4C-B9BB-BBFF1BD1F017}" destId="{B20216B1-4298-4A2B-8794-C129E9648F4E}" srcOrd="2" destOrd="0" parTransId="{02D1347B-9BE1-47DE-92C4-215DB3F4754F}" sibTransId="{E102DB27-531D-4282-B284-35F3A1546AF7}"/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F9E590F9-A8EE-46FE-8CC0-0F0F4602E42B}" type="presOf" srcId="{78064379-68B4-4B0D-B7C5-B58DD10650A7}" destId="{CF846906-DA4F-40AF-8F20-F8A25BF35357}" srcOrd="0" destOrd="1" presId="urn:microsoft.com/office/officeart/2008/layout/PictureLineup"/>
    <dgm:cxn modelId="{AAB392FD-135A-46CE-AAF2-52694D1D4646}" srcId="{64842E16-E8C9-40F1-A6DD-6DDD471974E5}" destId="{C4D3F52E-B146-4133-B27E-7302708A2DBB}" srcOrd="1" destOrd="0" parTransId="{2BD60895-2DAB-4D99-9E87-918A54AFBDDE}" sibTransId="{7D1C854D-15F7-4C8F-933C-1565803CD068}"/>
    <dgm:cxn modelId="{6C88849F-EDC3-41D9-9E59-AEA90CC0636E}" type="presOf" srcId="{0E4E1D51-C471-475B-8EAB-7E6246957CB2}" destId="{08A0AFA4-C683-4A78-9C37-86DA3BB72486}" srcOrd="0" destOrd="2" presId="urn:microsoft.com/office/officeart/2008/layout/PictureLineup"/>
    <dgm:cxn modelId="{B4893BCC-A31E-4A79-84DC-BF8DD0AFAA89}" type="presOf" srcId="{896B63C6-5CB1-4F93-8D76-56860CCE4683}" destId="{CF846906-DA4F-40AF-8F20-F8A25BF35357}" srcOrd="0" destOrd="3" presId="urn:microsoft.com/office/officeart/2008/layout/PictureLineup"/>
    <dgm:cxn modelId="{3E5EF0E0-A32D-4E71-BE38-84B88DC59E8E}" srcId="{64842E16-E8C9-40F1-A6DD-6DDD471974E5}" destId="{896B63C6-5CB1-4F93-8D76-56860CCE4683}" srcOrd="2" destOrd="0" parTransId="{41A235A1-9B34-42FA-B7B7-BAF24E3D9494}" sibTransId="{A2327FAC-BF78-4666-88E1-3AC7A6F2D89D}"/>
    <dgm:cxn modelId="{F4C71D19-EEFE-4233-8E38-E371A1CF8719}" type="presOf" srcId="{B20216B1-4298-4A2B-8794-C129E9648F4E}" destId="{08A0AFA4-C683-4A78-9C37-86DA3BB72486}" srcOrd="0" destOrd="3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77544123-C0AD-42F2-A2BA-9F405C731027}" type="presOf" srcId="{478B9233-59F0-451D-A9C7-0F390A137269}" destId="{98AC6A90-23AF-4112-BA46-5BA17A794422}" srcOrd="0" destOrd="0" presId="urn:microsoft.com/office/officeart/2008/layout/PictureLineup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3C48FD4D-5D30-4721-8822-E1537FD6ECE7}" type="presOf" srcId="{FFE8E545-0C2C-41A6-9D74-E7670FD320A0}" destId="{4F7A5458-AC17-403A-AF8D-0267FE5B687B}" srcOrd="0" destOrd="1" presId="urn:microsoft.com/office/officeart/2008/layout/PictureLineup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3965C685-0BD3-4A4E-B0C6-9E1C1168FEAE}" type="presOf" srcId="{4C700353-9D48-4BE6-9F46-7ACA22DF783D}" destId="{4F7A5458-AC17-403A-AF8D-0267FE5B687B}" srcOrd="0" destOrd="0" presId="urn:microsoft.com/office/officeart/2008/layout/PictureLineup"/>
    <dgm:cxn modelId="{DF51B93A-4C76-44A2-B967-B3EBAFE84173}" type="presOf" srcId="{60C24DB4-0838-479F-B6CD-B7251AFE711D}" destId="{08A0AFA4-C683-4A78-9C37-86DA3BB72486}" srcOrd="0" destOrd="1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DF7BA212-4F87-457F-86C8-308FBDBD1C9B}" type="presOf" srcId="{C4D3F52E-B146-4133-B27E-7302708A2DBB}" destId="{CF846906-DA4F-40AF-8F20-F8A25BF35357}" srcOrd="0" destOrd="2" presId="urn:microsoft.com/office/officeart/2008/layout/PictureLineup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9E9CDEB3-491F-429B-AEC7-AC7903EFB21F}" type="presOf" srcId="{BEA4D9C4-C397-4F4C-B9BB-BBFF1BD1F017}" destId="{08A0AFA4-C683-4A78-9C37-86DA3BB72486}" srcOrd="0" destOrd="0" presId="urn:microsoft.com/office/officeart/2008/layout/PictureLineup"/>
    <dgm:cxn modelId="{1EFE57AA-5B20-4EBA-8D14-80D448ED5C67}" type="presOf" srcId="{64842E16-E8C9-40F1-A6DD-6DDD471974E5}" destId="{CF846906-DA4F-40AF-8F20-F8A25BF35357}" srcOrd="0" destOrd="0" presId="urn:microsoft.com/office/officeart/2008/layout/PictureLineup"/>
    <dgm:cxn modelId="{EA2E0718-B022-4206-8B23-97B940793354}" srcId="{BEA4D9C4-C397-4F4C-B9BB-BBFF1BD1F017}" destId="{0E4E1D51-C471-475B-8EAB-7E6246957CB2}" srcOrd="1" destOrd="0" parTransId="{6250BCC1-EA67-45F3-8085-E8C75076DE6F}" sibTransId="{EE5A862E-D661-43AB-87FB-201B0B978CA1}"/>
    <dgm:cxn modelId="{D111B834-1167-487A-8601-B72757B29AC2}" type="presParOf" srcId="{98AC6A90-23AF-4112-BA46-5BA17A794422}" destId="{7C214683-F921-4359-8CA1-F9E804EA6430}" srcOrd="0" destOrd="0" presId="urn:microsoft.com/office/officeart/2008/layout/PictureLineup"/>
    <dgm:cxn modelId="{3193F75F-9F4D-4BEB-B1F1-5234322881E6}" type="presParOf" srcId="{7C214683-F921-4359-8CA1-F9E804EA6430}" destId="{CF1CA484-1B8E-4769-B145-91E84599FDF4}" srcOrd="0" destOrd="0" presId="urn:microsoft.com/office/officeart/2008/layout/PictureLineup"/>
    <dgm:cxn modelId="{0EFD4356-5FC8-4382-9781-7BE456CE7A78}" type="presParOf" srcId="{7C214683-F921-4359-8CA1-F9E804EA6430}" destId="{54C00B3B-18BF-4DE0-A933-2C2B2869BD81}" srcOrd="1" destOrd="0" presId="urn:microsoft.com/office/officeart/2008/layout/PictureLineup"/>
    <dgm:cxn modelId="{19C75A8E-FAD8-4D9B-9B07-B40C7015E094}" type="presParOf" srcId="{7C214683-F921-4359-8CA1-F9E804EA6430}" destId="{4F7A5458-AC17-403A-AF8D-0267FE5B687B}" srcOrd="2" destOrd="0" presId="urn:microsoft.com/office/officeart/2008/layout/PictureLineup"/>
    <dgm:cxn modelId="{B5905466-B869-44F8-9697-785A7514F02E}" type="presParOf" srcId="{98AC6A90-23AF-4112-BA46-5BA17A794422}" destId="{04D3F071-6A69-4CA2-82B4-752AE98A37AC}" srcOrd="1" destOrd="0" presId="urn:microsoft.com/office/officeart/2008/layout/PictureLineup"/>
    <dgm:cxn modelId="{2B589531-CA80-4DB0-BEC0-D55B6918B56A}" type="presParOf" srcId="{98AC6A90-23AF-4112-BA46-5BA17A794422}" destId="{E57A06CF-B237-4DDB-9265-23C42E03355A}" srcOrd="2" destOrd="0" presId="urn:microsoft.com/office/officeart/2008/layout/PictureLineup"/>
    <dgm:cxn modelId="{C0C81EBE-00EA-45E5-9A60-87D4948A2525}" type="presParOf" srcId="{E57A06CF-B237-4DDB-9265-23C42E03355A}" destId="{3AAF8E9D-EDD9-4AEB-B5FE-43524BA60FDE}" srcOrd="0" destOrd="0" presId="urn:microsoft.com/office/officeart/2008/layout/PictureLineup"/>
    <dgm:cxn modelId="{A1F49DD3-027A-4CA1-9A80-76F0633B781F}" type="presParOf" srcId="{E57A06CF-B237-4DDB-9265-23C42E03355A}" destId="{30CC36A0-C927-44A3-9115-AABE031979A7}" srcOrd="1" destOrd="0" presId="urn:microsoft.com/office/officeart/2008/layout/PictureLineup"/>
    <dgm:cxn modelId="{962AEC34-5B44-479C-9654-D0E00A6CA7CE}" type="presParOf" srcId="{E57A06CF-B237-4DDB-9265-23C42E03355A}" destId="{CF846906-DA4F-40AF-8F20-F8A25BF35357}" srcOrd="2" destOrd="0" presId="urn:microsoft.com/office/officeart/2008/layout/PictureLineup"/>
    <dgm:cxn modelId="{7FF23190-0DA3-4F27-88D0-F21E8E11519A}" type="presParOf" srcId="{98AC6A90-23AF-4112-BA46-5BA17A794422}" destId="{BF36EB59-CBEE-4927-8E67-948E5520447B}" srcOrd="3" destOrd="0" presId="urn:microsoft.com/office/officeart/2008/layout/PictureLineup"/>
    <dgm:cxn modelId="{02065A77-36F2-4AA3-9838-9A8089D45175}" type="presParOf" srcId="{98AC6A90-23AF-4112-BA46-5BA17A794422}" destId="{837FDBE4-07CB-4545-B2B7-13F0C38FAD92}" srcOrd="4" destOrd="0" presId="urn:microsoft.com/office/officeart/2008/layout/PictureLineup"/>
    <dgm:cxn modelId="{56166873-6AA7-4158-8705-CE3390260733}" type="presParOf" srcId="{837FDBE4-07CB-4545-B2B7-13F0C38FAD92}" destId="{48C318C0-856E-4845-B4CE-F65B50639136}" srcOrd="0" destOrd="0" presId="urn:microsoft.com/office/officeart/2008/layout/PictureLineup"/>
    <dgm:cxn modelId="{83C05A38-0421-4943-97AB-21979560AB4F}" type="presParOf" srcId="{837FDBE4-07CB-4545-B2B7-13F0C38FAD92}" destId="{CF5116BF-AE2C-4097-840F-C39487C87A9C}" srcOrd="1" destOrd="0" presId="urn:microsoft.com/office/officeart/2008/layout/PictureLineup"/>
    <dgm:cxn modelId="{9A6F4F3C-63DF-4C81-9C5A-B30EE105FEEF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78B9233-59F0-451D-A9C7-0F390A137269}" type="doc">
      <dgm:prSet loTypeId="urn:microsoft.com/office/officeart/2008/layout/PictureLineup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C700353-9D48-4BE6-9F46-7ACA22DF783D}">
      <dgm:prSet phldrT="[Tekst]" custT="1"/>
      <dgm:spPr/>
      <dgm:t>
        <a:bodyPr/>
        <a:lstStyle/>
        <a:p>
          <a:r>
            <a:rPr lang="pl-PL" sz="1600" u="none" dirty="0" smtClean="0"/>
            <a:t>Wyzwania 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Wyzwania: &#10;Poprawa dostępności usług zdrowotnych;&#10;Zapewnienie  odporności systemu ochrony zdrowia&#10;"/>
        </a:ext>
      </dgm:extLst>
    </dgm:pt>
    <dgm:pt modelId="{52384BA2-479F-4A4E-A589-E9D7D1778B78}" type="parTrans" cxnId="{F8BC3C82-3B83-4F25-8BD3-265BC96E8F79}">
      <dgm:prSet/>
      <dgm:spPr/>
      <dgm:t>
        <a:bodyPr/>
        <a:lstStyle/>
        <a:p>
          <a:endParaRPr lang="pl-PL" u="none"/>
        </a:p>
      </dgm:t>
    </dgm:pt>
    <dgm:pt modelId="{5BA2C2A0-97D2-4A15-802A-C0FDE031513D}" type="sibTrans" cxnId="{F8BC3C82-3B83-4F25-8BD3-265BC96E8F79}">
      <dgm:prSet/>
      <dgm:spPr/>
      <dgm:t>
        <a:bodyPr/>
        <a:lstStyle/>
        <a:p>
          <a:endParaRPr lang="pl-PL" u="none"/>
        </a:p>
      </dgm:t>
    </dgm:pt>
    <dgm:pt modelId="{FFE8E545-0C2C-41A6-9D74-E7670FD320A0}">
      <dgm:prSet custT="1"/>
      <dgm:spPr/>
      <dgm:t>
        <a:bodyPr/>
        <a:lstStyle/>
        <a:p>
          <a:r>
            <a:rPr lang="pl-PL" sz="1100" dirty="0" smtClean="0"/>
            <a:t>Poprawa dostępności usług zdrowotnych,</a:t>
          </a:r>
          <a:endParaRPr lang="pl-PL" sz="1100" b="0" u="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F7A839A-19F4-480B-9A0D-CC333119BA81}" type="parTrans" cxnId="{B9385F14-FB43-45CC-A9E9-4E1E6545570C}">
      <dgm:prSet/>
      <dgm:spPr/>
      <dgm:t>
        <a:bodyPr/>
        <a:lstStyle/>
        <a:p>
          <a:endParaRPr lang="pl-PL" u="none"/>
        </a:p>
      </dgm:t>
    </dgm:pt>
    <dgm:pt modelId="{D4B301E7-21DC-46A7-BABE-245436DC0698}" type="sibTrans" cxnId="{B9385F14-FB43-45CC-A9E9-4E1E6545570C}">
      <dgm:prSet/>
      <dgm:spPr/>
      <dgm:t>
        <a:bodyPr/>
        <a:lstStyle/>
        <a:p>
          <a:endParaRPr lang="pl-PL" u="none"/>
        </a:p>
      </dgm:t>
    </dgm:pt>
    <dgm:pt modelId="{64842E16-E8C9-40F1-A6DD-6DDD471974E5}">
      <dgm:prSet custT="1"/>
      <dgm:spPr/>
      <dgm:t>
        <a:bodyPr/>
        <a:lstStyle/>
        <a:p>
          <a:r>
            <a:rPr lang="pl-PL" sz="1600" u="none" dirty="0" smtClean="0"/>
            <a:t>Planowane inwestycje</a:t>
          </a:r>
          <a:endParaRPr lang="pl-PL" sz="1600" u="none" dirty="0"/>
        </a:p>
      </dgm:t>
    </dgm:pt>
    <dgm:pt modelId="{BE8E6886-0E3C-4796-8D2C-6FAC5F61CB69}" type="parTrans" cxnId="{A2A75CFE-331C-4B3E-A024-687E928297ED}">
      <dgm:prSet/>
      <dgm:spPr/>
      <dgm:t>
        <a:bodyPr/>
        <a:lstStyle/>
        <a:p>
          <a:endParaRPr lang="pl-PL" u="none"/>
        </a:p>
      </dgm:t>
    </dgm:pt>
    <dgm:pt modelId="{B7844B25-07A5-42C0-AE85-07BE45AD4CB4}" type="sibTrans" cxnId="{A2A75CFE-331C-4B3E-A024-687E928297ED}">
      <dgm:prSet/>
      <dgm:spPr/>
      <dgm:t>
        <a:bodyPr/>
        <a:lstStyle/>
        <a:p>
          <a:endParaRPr lang="pl-PL" u="none"/>
        </a:p>
      </dgm:t>
    </dgm:pt>
    <dgm:pt modelId="{78064379-68B4-4B0D-B7C5-B58DD10650A7}">
      <dgm:prSet custT="1"/>
      <dgm:spPr/>
      <dgm:t>
        <a:bodyPr/>
        <a:lstStyle/>
        <a:p>
          <a:r>
            <a:rPr lang="pl-PL" sz="1100" dirty="0" smtClean="0"/>
            <a:t>Infrastruktura ochrony zdrowia </a:t>
          </a:r>
          <a:endParaRPr lang="pl-PL" sz="1100" u="none" dirty="0"/>
        </a:p>
      </dgm:t>
    </dgm:pt>
    <dgm:pt modelId="{55176068-C70C-4829-9C56-5C7D0F4ACB50}" type="parTrans" cxnId="{9F2317E2-F168-468D-B681-B8B60F10EC6A}">
      <dgm:prSet/>
      <dgm:spPr/>
      <dgm:t>
        <a:bodyPr/>
        <a:lstStyle/>
        <a:p>
          <a:endParaRPr lang="pl-PL" u="none"/>
        </a:p>
      </dgm:t>
    </dgm:pt>
    <dgm:pt modelId="{77BA5265-D039-4945-8E67-8265391D2AF3}" type="sibTrans" cxnId="{9F2317E2-F168-468D-B681-B8B60F10EC6A}">
      <dgm:prSet/>
      <dgm:spPr/>
      <dgm:t>
        <a:bodyPr/>
        <a:lstStyle/>
        <a:p>
          <a:endParaRPr lang="pl-PL" u="none"/>
        </a:p>
      </dgm:t>
    </dgm:pt>
    <dgm:pt modelId="{BEA4D9C4-C397-4F4C-B9BB-BBFF1BD1F017}">
      <dgm:prSet custT="1"/>
      <dgm:spPr/>
      <dgm:t>
        <a:bodyPr/>
        <a:lstStyle/>
        <a:p>
          <a:r>
            <a:rPr lang="pl-PL" sz="1600" u="none" dirty="0" smtClean="0"/>
            <a:t>Przykładowi Beneficjenci</a:t>
          </a:r>
          <a:endParaRPr lang="pl-PL" sz="1600" u="none" dirty="0"/>
        </a:p>
      </dgm:t>
      <dgm:extLst>
        <a:ext uri="{E40237B7-FDA0-4F09-8148-C483321AD2D9}">
          <dgm14:cNvPr xmlns:dgm14="http://schemas.microsoft.com/office/drawing/2010/diagram" id="0" name="" descr="Przykładowi Beneficjenci:&#10;podmioty lecznicze&#10;"/>
        </a:ext>
      </dgm:extLst>
    </dgm:pt>
    <dgm:pt modelId="{3A426A94-D4AA-4EA9-92E4-11B44E8B3EC8}" type="parTrans" cxnId="{B1F2BA96-AF47-4CA7-957F-1D6764085121}">
      <dgm:prSet/>
      <dgm:spPr/>
      <dgm:t>
        <a:bodyPr/>
        <a:lstStyle/>
        <a:p>
          <a:endParaRPr lang="pl-PL" u="none"/>
        </a:p>
      </dgm:t>
    </dgm:pt>
    <dgm:pt modelId="{E7FBFBEA-DADB-4663-BEBE-1ABDF42A4AFA}" type="sibTrans" cxnId="{B1F2BA96-AF47-4CA7-957F-1D6764085121}">
      <dgm:prSet/>
      <dgm:spPr/>
      <dgm:t>
        <a:bodyPr/>
        <a:lstStyle/>
        <a:p>
          <a:endParaRPr lang="pl-PL" u="none"/>
        </a:p>
      </dgm:t>
    </dgm:pt>
    <dgm:pt modelId="{60C24DB4-0838-479F-B6CD-B7251AFE711D}">
      <dgm:prSet custT="1"/>
      <dgm:spPr/>
      <dgm:t>
        <a:bodyPr/>
        <a:lstStyle/>
        <a:p>
          <a:r>
            <a:rPr lang="pl-PL" sz="1100" dirty="0" smtClean="0"/>
            <a:t>podmioty lecznicze</a:t>
          </a:r>
          <a:endParaRPr lang="pl-PL" sz="1100" u="none" dirty="0"/>
        </a:p>
      </dgm:t>
    </dgm:pt>
    <dgm:pt modelId="{CF6C9DA5-1550-42C7-8E65-B21A4653B8D7}" type="parTrans" cxnId="{54083E8B-872C-4F61-9F4D-CD4D142473EF}">
      <dgm:prSet/>
      <dgm:spPr/>
      <dgm:t>
        <a:bodyPr/>
        <a:lstStyle/>
        <a:p>
          <a:endParaRPr lang="pl-PL" u="none"/>
        </a:p>
      </dgm:t>
    </dgm:pt>
    <dgm:pt modelId="{769FB670-C5D9-4C99-A819-7411B6AFC2B5}" type="sibTrans" cxnId="{54083E8B-872C-4F61-9F4D-CD4D142473EF}">
      <dgm:prSet/>
      <dgm:spPr/>
      <dgm:t>
        <a:bodyPr/>
        <a:lstStyle/>
        <a:p>
          <a:endParaRPr lang="pl-PL" u="none"/>
        </a:p>
      </dgm:t>
    </dgm:pt>
    <dgm:pt modelId="{98BCBD4A-2871-421D-ADEF-53DCA2FA32B6}">
      <dgm:prSet custT="1"/>
      <dgm:spPr/>
      <dgm:t>
        <a:bodyPr/>
        <a:lstStyle/>
        <a:p>
          <a:r>
            <a:rPr lang="pl-PL" sz="1100" dirty="0" smtClean="0"/>
            <a:t>Inwestycje wzmacniające system opieki zdrowotnej w sytuacjach kryzysowych (np. pandemia)</a:t>
          </a:r>
          <a:endParaRPr lang="pl-PL" sz="1100" dirty="0"/>
        </a:p>
      </dgm:t>
    </dgm:pt>
    <dgm:pt modelId="{4B5A49D9-AE8F-4396-9A43-C3696D33AFD4}" type="parTrans" cxnId="{AF726006-165D-4C0E-94E2-AEC9CAC5CBF4}">
      <dgm:prSet/>
      <dgm:spPr/>
      <dgm:t>
        <a:bodyPr/>
        <a:lstStyle/>
        <a:p>
          <a:endParaRPr lang="pl-PL"/>
        </a:p>
      </dgm:t>
    </dgm:pt>
    <dgm:pt modelId="{720DE37E-6B38-4A2C-BDEB-ED21514E0030}" type="sibTrans" cxnId="{AF726006-165D-4C0E-94E2-AEC9CAC5CBF4}">
      <dgm:prSet/>
      <dgm:spPr/>
      <dgm:t>
        <a:bodyPr/>
        <a:lstStyle/>
        <a:p>
          <a:endParaRPr lang="pl-PL"/>
        </a:p>
      </dgm:t>
    </dgm:pt>
    <dgm:pt modelId="{20507B32-7EA1-461D-AC19-05A96A842CC8}">
      <dgm:prSet custT="1"/>
      <dgm:spPr/>
      <dgm:t>
        <a:bodyPr/>
        <a:lstStyle/>
        <a:p>
          <a:r>
            <a:rPr lang="pl-PL" sz="1100" dirty="0" smtClean="0"/>
            <a:t> zapewnienie  odporności systemu ochrony zdrowia</a:t>
          </a:r>
          <a:endParaRPr lang="pl-PL" sz="1100" b="0" u="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0282181-2301-4AC8-AFB6-3D7C95BE4B21}" type="parTrans" cxnId="{7112F0E1-64DF-41D3-8EA3-F644C7CFF795}">
      <dgm:prSet/>
      <dgm:spPr/>
      <dgm:t>
        <a:bodyPr/>
        <a:lstStyle/>
        <a:p>
          <a:endParaRPr lang="pl-PL"/>
        </a:p>
      </dgm:t>
    </dgm:pt>
    <dgm:pt modelId="{6EAF76C4-6043-4154-B97B-00231AC32CB2}" type="sibTrans" cxnId="{7112F0E1-64DF-41D3-8EA3-F644C7CFF795}">
      <dgm:prSet/>
      <dgm:spPr/>
      <dgm:t>
        <a:bodyPr/>
        <a:lstStyle/>
        <a:p>
          <a:endParaRPr lang="pl-PL"/>
        </a:p>
      </dgm:t>
    </dgm:pt>
    <dgm:pt modelId="{98AC6A90-23AF-4112-BA46-5BA17A794422}" type="pres">
      <dgm:prSet presAssocID="{478B9233-59F0-451D-A9C7-0F390A13726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C214683-F921-4359-8CA1-F9E804EA6430}" type="pres">
      <dgm:prSet presAssocID="{4C700353-9D48-4BE6-9F46-7ACA22DF783D}" presName="composite" presStyleCnt="0"/>
      <dgm:spPr/>
    </dgm:pt>
    <dgm:pt modelId="{CF1CA484-1B8E-4769-B145-91E84599FDF4}" type="pres">
      <dgm:prSet presAssocID="{4C700353-9D48-4BE6-9F46-7ACA22DF783D}" presName="Image" presStyleLbl="alignNode1" presStyleIdx="0" presStyleCnt="3" custScaleX="149143" custScaleY="94461" custLinFactNeighborY="-1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54C00B3B-18BF-4DE0-A933-2C2B2869BD81}" type="pres">
      <dgm:prSet presAssocID="{4C700353-9D48-4BE6-9F46-7ACA22DF783D}" presName="Accent" presStyleLbl="parChTrans1D1" presStyleIdx="0" presStyleCnt="3" custLinFactX="-80800000" custLinFactNeighborX="-80832530"/>
      <dgm:spPr/>
    </dgm:pt>
    <dgm:pt modelId="{4F7A5458-AC17-403A-AF8D-0267FE5B687B}" type="pres">
      <dgm:prSet presAssocID="{4C700353-9D48-4BE6-9F46-7ACA22DF783D}" presName="Parent" presStyleLbl="revTx" presStyleIdx="0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D3F071-6A69-4CA2-82B4-752AE98A37AC}" type="pres">
      <dgm:prSet presAssocID="{5BA2C2A0-97D2-4A15-802A-C0FDE031513D}" presName="sibTrans" presStyleCnt="0"/>
      <dgm:spPr/>
    </dgm:pt>
    <dgm:pt modelId="{E57A06CF-B237-4DDB-9265-23C42E03355A}" type="pres">
      <dgm:prSet presAssocID="{64842E16-E8C9-40F1-A6DD-6DDD471974E5}" presName="composite" presStyleCnt="0"/>
      <dgm:spPr/>
    </dgm:pt>
    <dgm:pt modelId="{3AAF8E9D-EDD9-4AEB-B5FE-43524BA60FDE}" type="pres">
      <dgm:prSet presAssocID="{64842E16-E8C9-40F1-A6DD-6DDD471974E5}" presName="Image" presStyleLbl="alignNode1" presStyleIdx="1" presStyleCnt="3" custScaleX="149143" custScaleY="94461" custLinFactNeighborY="-17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0CC36A0-C927-44A3-9115-AABE031979A7}" type="pres">
      <dgm:prSet presAssocID="{64842E16-E8C9-40F1-A6DD-6DDD471974E5}" presName="Accent" presStyleLbl="parChTrans1D1" presStyleIdx="1" presStyleCnt="3" custLinFactX="-83800000" custLinFactNeighborX="-83818920"/>
      <dgm:spPr/>
    </dgm:pt>
    <dgm:pt modelId="{CF846906-DA4F-40AF-8F20-F8A25BF35357}" type="pres">
      <dgm:prSet presAssocID="{64842E16-E8C9-40F1-A6DD-6DDD471974E5}" presName="Parent" presStyleLbl="revTx" presStyleIdx="1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36EB59-CBEE-4927-8E67-948E5520447B}" type="pres">
      <dgm:prSet presAssocID="{B7844B25-07A5-42C0-AE85-07BE45AD4CB4}" presName="sibTrans" presStyleCnt="0"/>
      <dgm:spPr/>
    </dgm:pt>
    <dgm:pt modelId="{837FDBE4-07CB-4545-B2B7-13F0C38FAD92}" type="pres">
      <dgm:prSet presAssocID="{BEA4D9C4-C397-4F4C-B9BB-BBFF1BD1F017}" presName="composite" presStyleCnt="0"/>
      <dgm:spPr/>
    </dgm:pt>
    <dgm:pt modelId="{48C318C0-856E-4845-B4CE-F65B50639136}" type="pres">
      <dgm:prSet presAssocID="{BEA4D9C4-C397-4F4C-B9BB-BBFF1BD1F017}" presName="Image" presStyleLbl="alignNode1" presStyleIdx="2" presStyleCnt="3" custScaleX="149143" custScaleY="94461" custLinFactNeighborY="-17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F5116BF-AE2C-4097-840F-C39487C87A9C}" type="pres">
      <dgm:prSet presAssocID="{BEA4D9C4-C397-4F4C-B9BB-BBFF1BD1F017}" presName="Accent" presStyleLbl="parChTrans1D1" presStyleIdx="2" presStyleCnt="3" custLinFactX="-74800000" custLinFactNeighborX="-74859750" custLinFactNeighborY="250"/>
      <dgm:spPr/>
    </dgm:pt>
    <dgm:pt modelId="{08A0AFA4-C683-4A78-9C37-86DA3BB72486}" type="pres">
      <dgm:prSet presAssocID="{BEA4D9C4-C397-4F4C-B9BB-BBFF1BD1F017}" presName="Parent" presStyleLbl="revTx" presStyleIdx="2" presStyleCnt="3" custScaleX="139477" custLinFactNeighborX="12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2A75CFE-331C-4B3E-A024-687E928297ED}" srcId="{478B9233-59F0-451D-A9C7-0F390A137269}" destId="{64842E16-E8C9-40F1-A6DD-6DDD471974E5}" srcOrd="1" destOrd="0" parTransId="{BE8E6886-0E3C-4796-8D2C-6FAC5F61CB69}" sibTransId="{B7844B25-07A5-42C0-AE85-07BE45AD4CB4}"/>
    <dgm:cxn modelId="{357A0A56-30FC-465D-BB34-29789BE9F215}" type="presOf" srcId="{60C24DB4-0838-479F-B6CD-B7251AFE711D}" destId="{08A0AFA4-C683-4A78-9C37-86DA3BB72486}" srcOrd="0" destOrd="1" presId="urn:microsoft.com/office/officeart/2008/layout/PictureLineup"/>
    <dgm:cxn modelId="{5B5C5EDA-F3F4-4334-9769-721B57F20F45}" type="presOf" srcId="{FFE8E545-0C2C-41A6-9D74-E7670FD320A0}" destId="{4F7A5458-AC17-403A-AF8D-0267FE5B687B}" srcOrd="0" destOrd="1" presId="urn:microsoft.com/office/officeart/2008/layout/PictureLineup"/>
    <dgm:cxn modelId="{72DA9F4A-5581-4EE8-8FC2-27F18F8C1D9C}" type="presOf" srcId="{98BCBD4A-2871-421D-ADEF-53DCA2FA32B6}" destId="{CF846906-DA4F-40AF-8F20-F8A25BF35357}" srcOrd="0" destOrd="2" presId="urn:microsoft.com/office/officeart/2008/layout/PictureLineup"/>
    <dgm:cxn modelId="{B1F2BA96-AF47-4CA7-957F-1D6764085121}" srcId="{478B9233-59F0-451D-A9C7-0F390A137269}" destId="{BEA4D9C4-C397-4F4C-B9BB-BBFF1BD1F017}" srcOrd="2" destOrd="0" parTransId="{3A426A94-D4AA-4EA9-92E4-11B44E8B3EC8}" sibTransId="{E7FBFBEA-DADB-4663-BEBE-1ABDF42A4AFA}"/>
    <dgm:cxn modelId="{2239B2A1-0B53-42A8-8B3B-C14B0D10DC16}" type="presOf" srcId="{4C700353-9D48-4BE6-9F46-7ACA22DF783D}" destId="{4F7A5458-AC17-403A-AF8D-0267FE5B687B}" srcOrd="0" destOrd="0" presId="urn:microsoft.com/office/officeart/2008/layout/PictureLineup"/>
    <dgm:cxn modelId="{9C206101-560B-4587-975D-BC41CC9B881E}" type="presOf" srcId="{20507B32-7EA1-461D-AC19-05A96A842CC8}" destId="{4F7A5458-AC17-403A-AF8D-0267FE5B687B}" srcOrd="0" destOrd="2" presId="urn:microsoft.com/office/officeart/2008/layout/PictureLineup"/>
    <dgm:cxn modelId="{54083E8B-872C-4F61-9F4D-CD4D142473EF}" srcId="{BEA4D9C4-C397-4F4C-B9BB-BBFF1BD1F017}" destId="{60C24DB4-0838-479F-B6CD-B7251AFE711D}" srcOrd="0" destOrd="0" parTransId="{CF6C9DA5-1550-42C7-8E65-B21A4653B8D7}" sibTransId="{769FB670-C5D9-4C99-A819-7411B6AFC2B5}"/>
    <dgm:cxn modelId="{DD0DDEA3-8968-45CB-A89F-496AE9C56473}" type="presOf" srcId="{BEA4D9C4-C397-4F4C-B9BB-BBFF1BD1F017}" destId="{08A0AFA4-C683-4A78-9C37-86DA3BB72486}" srcOrd="0" destOrd="0" presId="urn:microsoft.com/office/officeart/2008/layout/PictureLineup"/>
    <dgm:cxn modelId="{F8BC3C82-3B83-4F25-8BD3-265BC96E8F79}" srcId="{478B9233-59F0-451D-A9C7-0F390A137269}" destId="{4C700353-9D48-4BE6-9F46-7ACA22DF783D}" srcOrd="0" destOrd="0" parTransId="{52384BA2-479F-4A4E-A589-E9D7D1778B78}" sibTransId="{5BA2C2A0-97D2-4A15-802A-C0FDE031513D}"/>
    <dgm:cxn modelId="{B9CCA520-0A0C-4E67-AA04-30EB63188C30}" type="presOf" srcId="{64842E16-E8C9-40F1-A6DD-6DDD471974E5}" destId="{CF846906-DA4F-40AF-8F20-F8A25BF35357}" srcOrd="0" destOrd="0" presId="urn:microsoft.com/office/officeart/2008/layout/PictureLineup"/>
    <dgm:cxn modelId="{C47C5BCE-BDAD-420B-B7B0-7258BB29C501}" type="presOf" srcId="{478B9233-59F0-451D-A9C7-0F390A137269}" destId="{98AC6A90-23AF-4112-BA46-5BA17A794422}" srcOrd="0" destOrd="0" presId="urn:microsoft.com/office/officeart/2008/layout/PictureLineup"/>
    <dgm:cxn modelId="{AF726006-165D-4C0E-94E2-AEC9CAC5CBF4}" srcId="{64842E16-E8C9-40F1-A6DD-6DDD471974E5}" destId="{98BCBD4A-2871-421D-ADEF-53DCA2FA32B6}" srcOrd="1" destOrd="0" parTransId="{4B5A49D9-AE8F-4396-9A43-C3696D33AFD4}" sibTransId="{720DE37E-6B38-4A2C-BDEB-ED21514E0030}"/>
    <dgm:cxn modelId="{7112F0E1-64DF-41D3-8EA3-F644C7CFF795}" srcId="{4C700353-9D48-4BE6-9F46-7ACA22DF783D}" destId="{20507B32-7EA1-461D-AC19-05A96A842CC8}" srcOrd="1" destOrd="0" parTransId="{E0282181-2301-4AC8-AFB6-3D7C95BE4B21}" sibTransId="{6EAF76C4-6043-4154-B97B-00231AC32CB2}"/>
    <dgm:cxn modelId="{D3697319-3025-4EFC-8B8E-3DD705437A17}" type="presOf" srcId="{78064379-68B4-4B0D-B7C5-B58DD10650A7}" destId="{CF846906-DA4F-40AF-8F20-F8A25BF35357}" srcOrd="0" destOrd="1" presId="urn:microsoft.com/office/officeart/2008/layout/PictureLineup"/>
    <dgm:cxn modelId="{B9385F14-FB43-45CC-A9E9-4E1E6545570C}" srcId="{4C700353-9D48-4BE6-9F46-7ACA22DF783D}" destId="{FFE8E545-0C2C-41A6-9D74-E7670FD320A0}" srcOrd="0" destOrd="0" parTransId="{1F7A839A-19F4-480B-9A0D-CC333119BA81}" sibTransId="{D4B301E7-21DC-46A7-BABE-245436DC0698}"/>
    <dgm:cxn modelId="{9F2317E2-F168-468D-B681-B8B60F10EC6A}" srcId="{64842E16-E8C9-40F1-A6DD-6DDD471974E5}" destId="{78064379-68B4-4B0D-B7C5-B58DD10650A7}" srcOrd="0" destOrd="0" parTransId="{55176068-C70C-4829-9C56-5C7D0F4ACB50}" sibTransId="{77BA5265-D039-4945-8E67-8265391D2AF3}"/>
    <dgm:cxn modelId="{354A6F16-183B-4B56-BA46-79E148A151BB}" type="presParOf" srcId="{98AC6A90-23AF-4112-BA46-5BA17A794422}" destId="{7C214683-F921-4359-8CA1-F9E804EA6430}" srcOrd="0" destOrd="0" presId="urn:microsoft.com/office/officeart/2008/layout/PictureLineup"/>
    <dgm:cxn modelId="{985CB7AE-DFF8-4C34-B8C2-7E9A523EFA87}" type="presParOf" srcId="{7C214683-F921-4359-8CA1-F9E804EA6430}" destId="{CF1CA484-1B8E-4769-B145-91E84599FDF4}" srcOrd="0" destOrd="0" presId="urn:microsoft.com/office/officeart/2008/layout/PictureLineup"/>
    <dgm:cxn modelId="{91753043-B3CD-45A8-93AF-744956783082}" type="presParOf" srcId="{7C214683-F921-4359-8CA1-F9E804EA6430}" destId="{54C00B3B-18BF-4DE0-A933-2C2B2869BD81}" srcOrd="1" destOrd="0" presId="urn:microsoft.com/office/officeart/2008/layout/PictureLineup"/>
    <dgm:cxn modelId="{5A450E85-12D5-4B98-92EB-70044EFC5DBA}" type="presParOf" srcId="{7C214683-F921-4359-8CA1-F9E804EA6430}" destId="{4F7A5458-AC17-403A-AF8D-0267FE5B687B}" srcOrd="2" destOrd="0" presId="urn:microsoft.com/office/officeart/2008/layout/PictureLineup"/>
    <dgm:cxn modelId="{CB7E96E8-E7A7-4BE9-B0E3-046AE9C2F082}" type="presParOf" srcId="{98AC6A90-23AF-4112-BA46-5BA17A794422}" destId="{04D3F071-6A69-4CA2-82B4-752AE98A37AC}" srcOrd="1" destOrd="0" presId="urn:microsoft.com/office/officeart/2008/layout/PictureLineup"/>
    <dgm:cxn modelId="{A28A44B6-ED8D-4C32-A8FB-4F4F7DCE82A2}" type="presParOf" srcId="{98AC6A90-23AF-4112-BA46-5BA17A794422}" destId="{E57A06CF-B237-4DDB-9265-23C42E03355A}" srcOrd="2" destOrd="0" presId="urn:microsoft.com/office/officeart/2008/layout/PictureLineup"/>
    <dgm:cxn modelId="{9363AC36-93F0-4208-8E71-8E2B05493CD1}" type="presParOf" srcId="{E57A06CF-B237-4DDB-9265-23C42E03355A}" destId="{3AAF8E9D-EDD9-4AEB-B5FE-43524BA60FDE}" srcOrd="0" destOrd="0" presId="urn:microsoft.com/office/officeart/2008/layout/PictureLineup"/>
    <dgm:cxn modelId="{5431F0B5-924E-4391-A517-88782185913E}" type="presParOf" srcId="{E57A06CF-B237-4DDB-9265-23C42E03355A}" destId="{30CC36A0-C927-44A3-9115-AABE031979A7}" srcOrd="1" destOrd="0" presId="urn:microsoft.com/office/officeart/2008/layout/PictureLineup"/>
    <dgm:cxn modelId="{115D0393-1587-427C-A20F-26A5F152B0D9}" type="presParOf" srcId="{E57A06CF-B237-4DDB-9265-23C42E03355A}" destId="{CF846906-DA4F-40AF-8F20-F8A25BF35357}" srcOrd="2" destOrd="0" presId="urn:microsoft.com/office/officeart/2008/layout/PictureLineup"/>
    <dgm:cxn modelId="{B1182B77-D67C-40C9-A40A-885D38326E71}" type="presParOf" srcId="{98AC6A90-23AF-4112-BA46-5BA17A794422}" destId="{BF36EB59-CBEE-4927-8E67-948E5520447B}" srcOrd="3" destOrd="0" presId="urn:microsoft.com/office/officeart/2008/layout/PictureLineup"/>
    <dgm:cxn modelId="{DC3AD670-46B9-4281-AFCD-04B3DF30FF22}" type="presParOf" srcId="{98AC6A90-23AF-4112-BA46-5BA17A794422}" destId="{837FDBE4-07CB-4545-B2B7-13F0C38FAD92}" srcOrd="4" destOrd="0" presId="urn:microsoft.com/office/officeart/2008/layout/PictureLineup"/>
    <dgm:cxn modelId="{B124A39E-0AE7-4298-836E-492A350FFE5A}" type="presParOf" srcId="{837FDBE4-07CB-4545-B2B7-13F0C38FAD92}" destId="{48C318C0-856E-4845-B4CE-F65B50639136}" srcOrd="0" destOrd="0" presId="urn:microsoft.com/office/officeart/2008/layout/PictureLineup"/>
    <dgm:cxn modelId="{956C64DB-79AF-4851-8C95-4CBBED3F760F}" type="presParOf" srcId="{837FDBE4-07CB-4545-B2B7-13F0C38FAD92}" destId="{CF5116BF-AE2C-4097-840F-C39487C87A9C}" srcOrd="1" destOrd="0" presId="urn:microsoft.com/office/officeart/2008/layout/PictureLineup"/>
    <dgm:cxn modelId="{E358C042-2558-408D-8F3C-67F455D35C0A}" type="presParOf" srcId="{837FDBE4-07CB-4545-B2B7-13F0C38FAD92}" destId="{08A0AFA4-C683-4A78-9C37-86DA3BB72486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2C7C2B1-CB6D-42F2-944D-C676F2A38544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A566D63-E8ED-4487-8959-0A9FA652517A}">
      <dgm:prSet phldrT="[Tekst]" custT="1"/>
      <dgm:spPr/>
      <dgm:t>
        <a:bodyPr/>
        <a:lstStyle/>
        <a:p>
          <a:r>
            <a:rPr lang="pl-PL" sz="1800" dirty="0" smtClean="0"/>
            <a:t>Szczegółowy opis priorytetów programu</a:t>
          </a:r>
          <a:endParaRPr lang="pl-PL" sz="1800" dirty="0"/>
        </a:p>
      </dgm:t>
      <dgm:extLst>
        <a:ext uri="{E40237B7-FDA0-4F09-8148-C483321AD2D9}">
          <dgm14:cNvPr xmlns:dgm14="http://schemas.microsoft.com/office/drawing/2010/diagram" id="0" name="" descr="Szczegółowy opis priorytetów programu&#10;"/>
        </a:ext>
      </dgm:extLst>
    </dgm:pt>
    <dgm:pt modelId="{653003AC-2CFF-4C23-8CD7-82CE9260A4E0}" type="parTrans" cxnId="{6010D06A-02E5-49EA-AC20-8C2BF0B17DEE}">
      <dgm:prSet/>
      <dgm:spPr/>
      <dgm:t>
        <a:bodyPr/>
        <a:lstStyle/>
        <a:p>
          <a:endParaRPr lang="pl-PL"/>
        </a:p>
      </dgm:t>
    </dgm:pt>
    <dgm:pt modelId="{4C62278D-E5D3-4508-94E0-E5E24A1592C0}" type="sibTrans" cxnId="{6010D06A-02E5-49EA-AC20-8C2BF0B17DEE}">
      <dgm:prSet/>
      <dgm:spPr/>
      <dgm:t>
        <a:bodyPr/>
        <a:lstStyle/>
        <a:p>
          <a:endParaRPr lang="pl-PL"/>
        </a:p>
      </dgm:t>
    </dgm:pt>
    <dgm:pt modelId="{F05F4A55-869C-4B69-86F6-116F5A940743}">
      <dgm:prSet custT="1"/>
      <dgm:spPr/>
      <dgm:t>
        <a:bodyPr/>
        <a:lstStyle/>
        <a:p>
          <a:r>
            <a:rPr lang="pl-PL" sz="1800" dirty="0" smtClean="0"/>
            <a:t>Kryteria wyboru projektów</a:t>
          </a:r>
          <a:endParaRPr lang="pl-PL" sz="1800" dirty="0"/>
        </a:p>
      </dgm:t>
      <dgm:extLst>
        <a:ext uri="{E40237B7-FDA0-4F09-8148-C483321AD2D9}">
          <dgm14:cNvPr xmlns:dgm14="http://schemas.microsoft.com/office/drawing/2010/diagram" id="0" name="" descr="Kryteria wyboru projektów"/>
        </a:ext>
      </dgm:extLst>
    </dgm:pt>
    <dgm:pt modelId="{5C78503F-D64B-4AB7-87FC-6DDC09264C11}" type="parTrans" cxnId="{2B0A0DE5-28F4-456B-8868-932910F7F450}">
      <dgm:prSet/>
      <dgm:spPr/>
      <dgm:t>
        <a:bodyPr/>
        <a:lstStyle/>
        <a:p>
          <a:endParaRPr lang="pl-PL"/>
        </a:p>
      </dgm:t>
    </dgm:pt>
    <dgm:pt modelId="{2A58AB10-26DD-4F6C-8770-0FF35D348FBC}" type="sibTrans" cxnId="{2B0A0DE5-28F4-456B-8868-932910F7F450}">
      <dgm:prSet/>
      <dgm:spPr/>
      <dgm:t>
        <a:bodyPr/>
        <a:lstStyle/>
        <a:p>
          <a:endParaRPr lang="pl-PL"/>
        </a:p>
      </dgm:t>
    </dgm:pt>
    <dgm:pt modelId="{C49FDF59-B2D1-4C66-B326-41D0AEA97A1E}">
      <dgm:prSet custT="1"/>
      <dgm:spPr/>
      <dgm:t>
        <a:bodyPr/>
        <a:lstStyle/>
        <a:p>
          <a:r>
            <a:rPr lang="pl-PL" sz="1400" dirty="0" smtClean="0"/>
            <a:t>przygotowywane i zatwierdzanie przez Komitet Monitorujący</a:t>
          </a:r>
          <a:endParaRPr lang="pl-PL" sz="1400" dirty="0"/>
        </a:p>
      </dgm:t>
      <dgm:extLst>
        <a:ext uri="{E40237B7-FDA0-4F09-8148-C483321AD2D9}">
          <dgm14:cNvPr xmlns:dgm14="http://schemas.microsoft.com/office/drawing/2010/diagram" id="0" name="" descr="przygotowywane i zatwierdzanie przez Komitet Monitorujący&#10;"/>
        </a:ext>
      </dgm:extLst>
    </dgm:pt>
    <dgm:pt modelId="{C3D4FF00-13F6-4BAB-90C7-F21A4C5DB30D}" type="parTrans" cxnId="{46D6F967-F15A-4470-8E5C-F834B0165DB4}">
      <dgm:prSet/>
      <dgm:spPr/>
      <dgm:t>
        <a:bodyPr/>
        <a:lstStyle/>
        <a:p>
          <a:endParaRPr lang="pl-PL"/>
        </a:p>
      </dgm:t>
    </dgm:pt>
    <dgm:pt modelId="{7993D895-4172-4D3B-B304-BE02FEB6398B}" type="sibTrans" cxnId="{46D6F967-F15A-4470-8E5C-F834B0165DB4}">
      <dgm:prSet/>
      <dgm:spPr/>
      <dgm:t>
        <a:bodyPr/>
        <a:lstStyle/>
        <a:p>
          <a:endParaRPr lang="pl-PL"/>
        </a:p>
      </dgm:t>
    </dgm:pt>
    <dgm:pt modelId="{8B25AACF-DB89-42D9-BB51-712C17C5E453}">
      <dgm:prSet phldrT="[Tekst]" custT="1"/>
      <dgm:spPr/>
      <dgm:t>
        <a:bodyPr/>
        <a:lstStyle/>
        <a:p>
          <a:r>
            <a:rPr lang="pl-PL" sz="1400" dirty="0" smtClean="0"/>
            <a:t>dedykowany dokument stanowiący kompendium wiedzy dla potencjalnych beneficjentów na temat możliwości i sposobu realizacji projektów </a:t>
          </a:r>
          <a:endParaRPr lang="pl-PL" sz="1400" dirty="0"/>
        </a:p>
      </dgm:t>
      <dgm:extLst>
        <a:ext uri="{E40237B7-FDA0-4F09-8148-C483321AD2D9}">
          <dgm14:cNvPr xmlns:dgm14="http://schemas.microsoft.com/office/drawing/2010/diagram" id="0" name="" descr="dedykowany dokument stanowiący kompendium wiedzy dla potencjalnych beneficjentów na temat możliwości i sposobu realizacji projektów &#10;"/>
        </a:ext>
      </dgm:extLst>
    </dgm:pt>
    <dgm:pt modelId="{D47A9378-ABA8-40C6-B7C8-D25C357CDA02}" type="parTrans" cxnId="{67969BEC-A879-4781-B307-30FE40F685A0}">
      <dgm:prSet/>
      <dgm:spPr/>
      <dgm:t>
        <a:bodyPr/>
        <a:lstStyle/>
        <a:p>
          <a:endParaRPr lang="pl-PL"/>
        </a:p>
      </dgm:t>
    </dgm:pt>
    <dgm:pt modelId="{87C2F468-C84D-460E-9555-26EC065C5A6F}" type="sibTrans" cxnId="{67969BEC-A879-4781-B307-30FE40F685A0}">
      <dgm:prSet/>
      <dgm:spPr/>
      <dgm:t>
        <a:bodyPr/>
        <a:lstStyle/>
        <a:p>
          <a:endParaRPr lang="pl-PL"/>
        </a:p>
      </dgm:t>
    </dgm:pt>
    <dgm:pt modelId="{FBDED005-7656-457A-A493-839B4A57055D}" type="pres">
      <dgm:prSet presAssocID="{F2C7C2B1-CB6D-42F2-944D-C676F2A38544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pl-PL"/>
        </a:p>
      </dgm:t>
    </dgm:pt>
    <dgm:pt modelId="{FDA3F4B5-08B1-4358-84AD-4E87328E6D55}" type="pres">
      <dgm:prSet presAssocID="{DA566D63-E8ED-4487-8959-0A9FA652517A}" presName="root" presStyleCnt="0">
        <dgm:presLayoutVars>
          <dgm:chMax/>
          <dgm:chPref/>
        </dgm:presLayoutVars>
      </dgm:prSet>
      <dgm:spPr/>
    </dgm:pt>
    <dgm:pt modelId="{6878ED23-5D3F-43EE-953B-09D857875D48}" type="pres">
      <dgm:prSet presAssocID="{DA566D63-E8ED-4487-8959-0A9FA652517A}" presName="rootComposite" presStyleCnt="0">
        <dgm:presLayoutVars/>
      </dgm:prSet>
      <dgm:spPr/>
    </dgm:pt>
    <dgm:pt modelId="{055402DC-F278-4344-B150-2D7F99AAE66D}" type="pres">
      <dgm:prSet presAssocID="{DA566D63-E8ED-4487-8959-0A9FA652517A}" presName="ParentAccent" presStyleLbl="alignNode1" presStyleIdx="0" presStyleCnt="2"/>
      <dgm:spPr/>
    </dgm:pt>
    <dgm:pt modelId="{23D46B73-7667-4D28-947D-EC1BC5F577BA}" type="pres">
      <dgm:prSet presAssocID="{DA566D63-E8ED-4487-8959-0A9FA652517A}" presName="ParentSmallAccent" presStyleLbl="fgAcc1" presStyleIdx="0" presStyleCnt="2"/>
      <dgm:spPr/>
    </dgm:pt>
    <dgm:pt modelId="{309E456B-6EE0-4A06-9529-E7E691DDEC29}" type="pres">
      <dgm:prSet presAssocID="{DA566D63-E8ED-4487-8959-0A9FA652517A}" presName="Parent" presStyleLbl="revTx" presStyleIdx="0" presStyleCnt="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23335A1-1192-4CC9-ACD6-8B10BD55EF19}" type="pres">
      <dgm:prSet presAssocID="{DA566D63-E8ED-4487-8959-0A9FA652517A}" presName="childShape" presStyleCnt="0">
        <dgm:presLayoutVars>
          <dgm:chMax val="0"/>
          <dgm:chPref val="0"/>
        </dgm:presLayoutVars>
      </dgm:prSet>
      <dgm:spPr/>
    </dgm:pt>
    <dgm:pt modelId="{48FC4475-CCC9-4031-80A6-18FAB5F52E04}" type="pres">
      <dgm:prSet presAssocID="{8B25AACF-DB89-42D9-BB51-712C17C5E453}" presName="childComposite" presStyleCnt="0">
        <dgm:presLayoutVars>
          <dgm:chMax val="0"/>
          <dgm:chPref val="0"/>
        </dgm:presLayoutVars>
      </dgm:prSet>
      <dgm:spPr/>
    </dgm:pt>
    <dgm:pt modelId="{EB031645-CCE4-4E61-A353-A6313BEEC8F0}" type="pres">
      <dgm:prSet presAssocID="{8B25AACF-DB89-42D9-BB51-712C17C5E453}" presName="ChildAccent" presStyleLbl="solidFgAcc1" presStyleIdx="0" presStyleCnt="2"/>
      <dgm:spPr/>
    </dgm:pt>
    <dgm:pt modelId="{B8CEB6F1-F327-42A9-91D0-F3196BBE00A1}" type="pres">
      <dgm:prSet presAssocID="{8B25AACF-DB89-42D9-BB51-712C17C5E453}" presName="Child" presStyleLbl="revTx" presStyleIdx="1" presStyleCnt="4" custScaleY="1277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CCC3A81-56F3-4682-8FA5-E00A0882E062}" type="pres">
      <dgm:prSet presAssocID="{F05F4A55-869C-4B69-86F6-116F5A940743}" presName="root" presStyleCnt="0">
        <dgm:presLayoutVars>
          <dgm:chMax/>
          <dgm:chPref/>
        </dgm:presLayoutVars>
      </dgm:prSet>
      <dgm:spPr/>
    </dgm:pt>
    <dgm:pt modelId="{0C14FBB5-2436-48F1-8F70-AF543708364B}" type="pres">
      <dgm:prSet presAssocID="{F05F4A55-869C-4B69-86F6-116F5A940743}" presName="rootComposite" presStyleCnt="0">
        <dgm:presLayoutVars/>
      </dgm:prSet>
      <dgm:spPr/>
    </dgm:pt>
    <dgm:pt modelId="{AAFCE14A-40A4-479E-AEE8-EF0561BE013C}" type="pres">
      <dgm:prSet presAssocID="{F05F4A55-869C-4B69-86F6-116F5A940743}" presName="ParentAccent" presStyleLbl="alignNode1" presStyleIdx="1" presStyleCnt="2"/>
      <dgm:spPr/>
    </dgm:pt>
    <dgm:pt modelId="{70955749-63CC-4352-9D4C-475A1811547E}" type="pres">
      <dgm:prSet presAssocID="{F05F4A55-869C-4B69-86F6-116F5A940743}" presName="ParentSmallAccent" presStyleLbl="fgAcc1" presStyleIdx="1" presStyleCnt="2"/>
      <dgm:spPr/>
    </dgm:pt>
    <dgm:pt modelId="{6EED530B-B3ED-4C91-B7FE-FEFE04786098}" type="pres">
      <dgm:prSet presAssocID="{F05F4A55-869C-4B69-86F6-116F5A940743}" presName="Parent" presStyleLbl="revTx" presStyleIdx="2" presStyleCnt="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C5DDD1-58A4-43A9-BF38-B651F9A798AB}" type="pres">
      <dgm:prSet presAssocID="{F05F4A55-869C-4B69-86F6-116F5A940743}" presName="childShape" presStyleCnt="0">
        <dgm:presLayoutVars>
          <dgm:chMax val="0"/>
          <dgm:chPref val="0"/>
        </dgm:presLayoutVars>
      </dgm:prSet>
      <dgm:spPr/>
    </dgm:pt>
    <dgm:pt modelId="{46C4F8FB-6402-446F-8A4B-3F3EFE9A7E4C}" type="pres">
      <dgm:prSet presAssocID="{C49FDF59-B2D1-4C66-B326-41D0AEA97A1E}" presName="childComposite" presStyleCnt="0">
        <dgm:presLayoutVars>
          <dgm:chMax val="0"/>
          <dgm:chPref val="0"/>
        </dgm:presLayoutVars>
      </dgm:prSet>
      <dgm:spPr/>
    </dgm:pt>
    <dgm:pt modelId="{EF2615C5-55B8-419C-B70C-973A7045895B}" type="pres">
      <dgm:prSet presAssocID="{C49FDF59-B2D1-4C66-B326-41D0AEA97A1E}" presName="ChildAccent" presStyleLbl="solidFgAcc1" presStyleIdx="1" presStyleCnt="2"/>
      <dgm:spPr/>
    </dgm:pt>
    <dgm:pt modelId="{36F32583-5BCA-4C56-99E1-423DF184FFA1}" type="pres">
      <dgm:prSet presAssocID="{C49FDF59-B2D1-4C66-B326-41D0AEA97A1E}" presName="Child" presStyleLbl="revTx" presStyleIdx="3" presStyleCnt="4" custScaleY="1277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3595035-B9AD-4007-8325-40C20EC5AC79}" type="presOf" srcId="{DA566D63-E8ED-4487-8959-0A9FA652517A}" destId="{309E456B-6EE0-4A06-9529-E7E691DDEC29}" srcOrd="0" destOrd="0" presId="urn:microsoft.com/office/officeart/2008/layout/SquareAccentList"/>
    <dgm:cxn modelId="{F2CF16DB-EBA0-44BA-B515-64B7A7B584C3}" type="presOf" srcId="{8B25AACF-DB89-42D9-BB51-712C17C5E453}" destId="{B8CEB6F1-F327-42A9-91D0-F3196BBE00A1}" srcOrd="0" destOrd="0" presId="urn:microsoft.com/office/officeart/2008/layout/SquareAccentList"/>
    <dgm:cxn modelId="{FCEE3EB9-2A9C-4317-B0A9-EFCEF987F541}" type="presOf" srcId="{F05F4A55-869C-4B69-86F6-116F5A940743}" destId="{6EED530B-B3ED-4C91-B7FE-FEFE04786098}" srcOrd="0" destOrd="0" presId="urn:microsoft.com/office/officeart/2008/layout/SquareAccentList"/>
    <dgm:cxn modelId="{8F64BD5C-9E64-4B17-B8D2-0FEB185247CC}" type="presOf" srcId="{C49FDF59-B2D1-4C66-B326-41D0AEA97A1E}" destId="{36F32583-5BCA-4C56-99E1-423DF184FFA1}" srcOrd="0" destOrd="0" presId="urn:microsoft.com/office/officeart/2008/layout/SquareAccentList"/>
    <dgm:cxn modelId="{67969BEC-A879-4781-B307-30FE40F685A0}" srcId="{DA566D63-E8ED-4487-8959-0A9FA652517A}" destId="{8B25AACF-DB89-42D9-BB51-712C17C5E453}" srcOrd="0" destOrd="0" parTransId="{D47A9378-ABA8-40C6-B7C8-D25C357CDA02}" sibTransId="{87C2F468-C84D-460E-9555-26EC065C5A6F}"/>
    <dgm:cxn modelId="{6010D06A-02E5-49EA-AC20-8C2BF0B17DEE}" srcId="{F2C7C2B1-CB6D-42F2-944D-C676F2A38544}" destId="{DA566D63-E8ED-4487-8959-0A9FA652517A}" srcOrd="0" destOrd="0" parTransId="{653003AC-2CFF-4C23-8CD7-82CE9260A4E0}" sibTransId="{4C62278D-E5D3-4508-94E0-E5E24A1592C0}"/>
    <dgm:cxn modelId="{FA0FCD16-E15B-45A1-A9BD-ADFB381A0C5D}" type="presOf" srcId="{F2C7C2B1-CB6D-42F2-944D-C676F2A38544}" destId="{FBDED005-7656-457A-A493-839B4A57055D}" srcOrd="0" destOrd="0" presId="urn:microsoft.com/office/officeart/2008/layout/SquareAccentList"/>
    <dgm:cxn modelId="{46D6F967-F15A-4470-8E5C-F834B0165DB4}" srcId="{F05F4A55-869C-4B69-86F6-116F5A940743}" destId="{C49FDF59-B2D1-4C66-B326-41D0AEA97A1E}" srcOrd="0" destOrd="0" parTransId="{C3D4FF00-13F6-4BAB-90C7-F21A4C5DB30D}" sibTransId="{7993D895-4172-4D3B-B304-BE02FEB6398B}"/>
    <dgm:cxn modelId="{2B0A0DE5-28F4-456B-8868-932910F7F450}" srcId="{F2C7C2B1-CB6D-42F2-944D-C676F2A38544}" destId="{F05F4A55-869C-4B69-86F6-116F5A940743}" srcOrd="1" destOrd="0" parTransId="{5C78503F-D64B-4AB7-87FC-6DDC09264C11}" sibTransId="{2A58AB10-26DD-4F6C-8770-0FF35D348FBC}"/>
    <dgm:cxn modelId="{73FE0E24-A9BE-478A-B9C5-690F9B7315CD}" type="presParOf" srcId="{FBDED005-7656-457A-A493-839B4A57055D}" destId="{FDA3F4B5-08B1-4358-84AD-4E87328E6D55}" srcOrd="0" destOrd="0" presId="urn:microsoft.com/office/officeart/2008/layout/SquareAccentList"/>
    <dgm:cxn modelId="{D1A61DCF-C0B2-4354-8190-C0B6AB9C4762}" type="presParOf" srcId="{FDA3F4B5-08B1-4358-84AD-4E87328E6D55}" destId="{6878ED23-5D3F-43EE-953B-09D857875D48}" srcOrd="0" destOrd="0" presId="urn:microsoft.com/office/officeart/2008/layout/SquareAccentList"/>
    <dgm:cxn modelId="{05109043-D7F6-418B-84BD-7D6B17FD5294}" type="presParOf" srcId="{6878ED23-5D3F-43EE-953B-09D857875D48}" destId="{055402DC-F278-4344-B150-2D7F99AAE66D}" srcOrd="0" destOrd="0" presId="urn:microsoft.com/office/officeart/2008/layout/SquareAccentList"/>
    <dgm:cxn modelId="{CE22E7AF-81E6-4A62-88EB-5EF88BA90585}" type="presParOf" srcId="{6878ED23-5D3F-43EE-953B-09D857875D48}" destId="{23D46B73-7667-4D28-947D-EC1BC5F577BA}" srcOrd="1" destOrd="0" presId="urn:microsoft.com/office/officeart/2008/layout/SquareAccentList"/>
    <dgm:cxn modelId="{5C3C16F6-8CD3-436B-88A4-D4BFDBD2131E}" type="presParOf" srcId="{6878ED23-5D3F-43EE-953B-09D857875D48}" destId="{309E456B-6EE0-4A06-9529-E7E691DDEC29}" srcOrd="2" destOrd="0" presId="urn:microsoft.com/office/officeart/2008/layout/SquareAccentList"/>
    <dgm:cxn modelId="{B3BA80BC-A193-4746-BF0D-EED5B432090B}" type="presParOf" srcId="{FDA3F4B5-08B1-4358-84AD-4E87328E6D55}" destId="{323335A1-1192-4CC9-ACD6-8B10BD55EF19}" srcOrd="1" destOrd="0" presId="urn:microsoft.com/office/officeart/2008/layout/SquareAccentList"/>
    <dgm:cxn modelId="{F324D30F-2972-4365-9510-745C1A26AE26}" type="presParOf" srcId="{323335A1-1192-4CC9-ACD6-8B10BD55EF19}" destId="{48FC4475-CCC9-4031-80A6-18FAB5F52E04}" srcOrd="0" destOrd="0" presId="urn:microsoft.com/office/officeart/2008/layout/SquareAccentList"/>
    <dgm:cxn modelId="{91665952-3523-41BB-844B-F9C23B643222}" type="presParOf" srcId="{48FC4475-CCC9-4031-80A6-18FAB5F52E04}" destId="{EB031645-CCE4-4E61-A353-A6313BEEC8F0}" srcOrd="0" destOrd="0" presId="urn:microsoft.com/office/officeart/2008/layout/SquareAccentList"/>
    <dgm:cxn modelId="{0CF408D2-72C2-494C-849C-2D4A2EBD2597}" type="presParOf" srcId="{48FC4475-CCC9-4031-80A6-18FAB5F52E04}" destId="{B8CEB6F1-F327-42A9-91D0-F3196BBE00A1}" srcOrd="1" destOrd="0" presId="urn:microsoft.com/office/officeart/2008/layout/SquareAccentList"/>
    <dgm:cxn modelId="{FB0DAA1A-16A1-477A-88F4-306C17954C53}" type="presParOf" srcId="{FBDED005-7656-457A-A493-839B4A57055D}" destId="{0CCC3A81-56F3-4682-8FA5-E00A0882E062}" srcOrd="1" destOrd="0" presId="urn:microsoft.com/office/officeart/2008/layout/SquareAccentList"/>
    <dgm:cxn modelId="{B1357197-D01A-49D8-AEB3-6772B06B7992}" type="presParOf" srcId="{0CCC3A81-56F3-4682-8FA5-E00A0882E062}" destId="{0C14FBB5-2436-48F1-8F70-AF543708364B}" srcOrd="0" destOrd="0" presId="urn:microsoft.com/office/officeart/2008/layout/SquareAccentList"/>
    <dgm:cxn modelId="{249525A0-7190-4622-A50B-018D3A28C784}" type="presParOf" srcId="{0C14FBB5-2436-48F1-8F70-AF543708364B}" destId="{AAFCE14A-40A4-479E-AEE8-EF0561BE013C}" srcOrd="0" destOrd="0" presId="urn:microsoft.com/office/officeart/2008/layout/SquareAccentList"/>
    <dgm:cxn modelId="{4E959CC0-4BF2-46E1-90E8-8B6C77D50E89}" type="presParOf" srcId="{0C14FBB5-2436-48F1-8F70-AF543708364B}" destId="{70955749-63CC-4352-9D4C-475A1811547E}" srcOrd="1" destOrd="0" presId="urn:microsoft.com/office/officeart/2008/layout/SquareAccentList"/>
    <dgm:cxn modelId="{29C152D5-B986-47C9-82CA-6FB75EEE0676}" type="presParOf" srcId="{0C14FBB5-2436-48F1-8F70-AF543708364B}" destId="{6EED530B-B3ED-4C91-B7FE-FEFE04786098}" srcOrd="2" destOrd="0" presId="urn:microsoft.com/office/officeart/2008/layout/SquareAccentList"/>
    <dgm:cxn modelId="{E7896DD7-D482-416F-A2FF-5EE67533AB03}" type="presParOf" srcId="{0CCC3A81-56F3-4682-8FA5-E00A0882E062}" destId="{02C5DDD1-58A4-43A9-BF38-B651F9A798AB}" srcOrd="1" destOrd="0" presId="urn:microsoft.com/office/officeart/2008/layout/SquareAccentList"/>
    <dgm:cxn modelId="{EA927B7E-5CF9-40E7-B6C2-014264B8009F}" type="presParOf" srcId="{02C5DDD1-58A4-43A9-BF38-B651F9A798AB}" destId="{46C4F8FB-6402-446F-8A4B-3F3EFE9A7E4C}" srcOrd="0" destOrd="0" presId="urn:microsoft.com/office/officeart/2008/layout/SquareAccentList"/>
    <dgm:cxn modelId="{861156A5-E168-4B78-A948-0C177583D2A0}" type="presParOf" srcId="{46C4F8FB-6402-446F-8A4B-3F3EFE9A7E4C}" destId="{EF2615C5-55B8-419C-B70C-973A7045895B}" srcOrd="0" destOrd="0" presId="urn:microsoft.com/office/officeart/2008/layout/SquareAccentList"/>
    <dgm:cxn modelId="{B32418B1-EE24-44AE-BC39-86709F0DDF2B}" type="presParOf" srcId="{46C4F8FB-6402-446F-8A4B-3F3EFE9A7E4C}" destId="{36F32583-5BCA-4C56-99E1-423DF184FFA1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47EE636-91B6-4F41-9D28-0663AD40CA86}" type="doc">
      <dgm:prSet loTypeId="urn:microsoft.com/office/officeart/2009/layout/CirclePictureHierarchy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CC877A4-A7AF-4CB3-8A2F-63240FBD9ED4}">
      <dgm:prSet phldrT="[Tekst]" custT="1"/>
      <dgm:spPr/>
      <dgm:t>
        <a:bodyPr/>
        <a:lstStyle/>
        <a:p>
          <a:r>
            <a:rPr lang="pl-PL" sz="1400" dirty="0" smtClean="0"/>
            <a:t>Link do projektu programu i formularza do składania uwag:</a:t>
          </a:r>
          <a:endParaRPr lang="pl-PL" sz="1400" dirty="0"/>
        </a:p>
      </dgm:t>
      <dgm:extLst>
        <a:ext uri="{E40237B7-FDA0-4F09-8148-C483321AD2D9}">
          <dgm14:cNvPr xmlns:dgm14="http://schemas.microsoft.com/office/drawing/2010/diagram" id="0" name="" descr="Link do projektu programu i formularza do składania uwag:&#10;"/>
        </a:ext>
      </dgm:extLst>
    </dgm:pt>
    <dgm:pt modelId="{43F796C1-79C6-4832-BB14-6B20BDCA3306}" type="parTrans" cxnId="{091D79F0-2A62-4D15-84D8-ADD33D0A044E}">
      <dgm:prSet/>
      <dgm:spPr/>
      <dgm:t>
        <a:bodyPr/>
        <a:lstStyle/>
        <a:p>
          <a:endParaRPr lang="pl-PL" sz="1400"/>
        </a:p>
      </dgm:t>
    </dgm:pt>
    <dgm:pt modelId="{8EF9FB5B-62BB-4A80-B31B-F167AEA1DD98}" type="sibTrans" cxnId="{091D79F0-2A62-4D15-84D8-ADD33D0A044E}">
      <dgm:prSet/>
      <dgm:spPr/>
      <dgm:t>
        <a:bodyPr/>
        <a:lstStyle/>
        <a:p>
          <a:endParaRPr lang="pl-PL" sz="1400"/>
        </a:p>
      </dgm:t>
    </dgm:pt>
    <dgm:pt modelId="{4272AB53-1078-4122-BCC8-804A5D8FC18F}" type="pres">
      <dgm:prSet presAssocID="{247EE636-91B6-4F41-9D28-0663AD40CA8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11AA7F28-6B78-4F31-960D-498C44940BA4}" type="pres">
      <dgm:prSet presAssocID="{FCC877A4-A7AF-4CB3-8A2F-63240FBD9ED4}" presName="hierRoot1" presStyleCnt="0"/>
      <dgm:spPr/>
    </dgm:pt>
    <dgm:pt modelId="{789DC412-D04F-417E-9CA8-123A394EBE48}" type="pres">
      <dgm:prSet presAssocID="{FCC877A4-A7AF-4CB3-8A2F-63240FBD9ED4}" presName="composite" presStyleCnt="0"/>
      <dgm:spPr/>
    </dgm:pt>
    <dgm:pt modelId="{33E71307-333E-4AA4-8D1A-B585D97B15F1}" type="pres">
      <dgm:prSet presAssocID="{FCC877A4-A7AF-4CB3-8A2F-63240FBD9ED4}" presName="image" presStyleLbl="node0" presStyleIdx="0" presStyleCnt="1" custScaleX="110688" custScaleY="110513" custLinFactNeighborX="-37780" custLinFactNeighborY="112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EBDB81A-A689-4BB3-AE36-18F88C70C1E3}" type="pres">
      <dgm:prSet presAssocID="{FCC877A4-A7AF-4CB3-8A2F-63240FBD9ED4}" presName="text" presStyleLbl="revTx" presStyleIdx="0" presStyleCnt="1" custScaleX="174709" custLinFactNeighborX="20753" custLinFactNeighborY="-169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77FC8B7-3BE1-4EFB-8A73-056FF4FD72C8}" type="pres">
      <dgm:prSet presAssocID="{FCC877A4-A7AF-4CB3-8A2F-63240FBD9ED4}" presName="hierChild2" presStyleCnt="0"/>
      <dgm:spPr/>
    </dgm:pt>
  </dgm:ptLst>
  <dgm:cxnLst>
    <dgm:cxn modelId="{091D79F0-2A62-4D15-84D8-ADD33D0A044E}" srcId="{247EE636-91B6-4F41-9D28-0663AD40CA86}" destId="{FCC877A4-A7AF-4CB3-8A2F-63240FBD9ED4}" srcOrd="0" destOrd="0" parTransId="{43F796C1-79C6-4832-BB14-6B20BDCA3306}" sibTransId="{8EF9FB5B-62BB-4A80-B31B-F167AEA1DD98}"/>
    <dgm:cxn modelId="{97C6CA51-5663-408E-9127-937C7C03DFA3}" type="presOf" srcId="{FCC877A4-A7AF-4CB3-8A2F-63240FBD9ED4}" destId="{EEBDB81A-A689-4BB3-AE36-18F88C70C1E3}" srcOrd="0" destOrd="0" presId="urn:microsoft.com/office/officeart/2009/layout/CirclePictureHierarchy"/>
    <dgm:cxn modelId="{28E1945F-FA91-4CC9-8CFC-73B07D823F84}" type="presOf" srcId="{247EE636-91B6-4F41-9D28-0663AD40CA86}" destId="{4272AB53-1078-4122-BCC8-804A5D8FC18F}" srcOrd="0" destOrd="0" presId="urn:microsoft.com/office/officeart/2009/layout/CirclePictureHierarchy"/>
    <dgm:cxn modelId="{63146942-8116-4865-AD91-0377403F54C8}" type="presParOf" srcId="{4272AB53-1078-4122-BCC8-804A5D8FC18F}" destId="{11AA7F28-6B78-4F31-960D-498C44940BA4}" srcOrd="0" destOrd="0" presId="urn:microsoft.com/office/officeart/2009/layout/CirclePictureHierarchy"/>
    <dgm:cxn modelId="{AC4E80BF-CEF6-47A7-9E74-280739E17EFB}" type="presParOf" srcId="{11AA7F28-6B78-4F31-960D-498C44940BA4}" destId="{789DC412-D04F-417E-9CA8-123A394EBE48}" srcOrd="0" destOrd="0" presId="urn:microsoft.com/office/officeart/2009/layout/CirclePictureHierarchy"/>
    <dgm:cxn modelId="{04D2DE8A-51B8-4568-8087-AE00A0FCD450}" type="presParOf" srcId="{789DC412-D04F-417E-9CA8-123A394EBE48}" destId="{33E71307-333E-4AA4-8D1A-B585D97B15F1}" srcOrd="0" destOrd="0" presId="urn:microsoft.com/office/officeart/2009/layout/CirclePictureHierarchy"/>
    <dgm:cxn modelId="{7D34FC18-6BEF-44BC-984E-61FD562338F0}" type="presParOf" srcId="{789DC412-D04F-417E-9CA8-123A394EBE48}" destId="{EEBDB81A-A689-4BB3-AE36-18F88C70C1E3}" srcOrd="1" destOrd="0" presId="urn:microsoft.com/office/officeart/2009/layout/CirclePictureHierarchy"/>
    <dgm:cxn modelId="{A7E9DD55-F13E-46FF-9658-74D8E0100FBD}" type="presParOf" srcId="{11AA7F28-6B78-4F31-960D-498C44940BA4}" destId="{777FC8B7-3BE1-4EFB-8A73-056FF4FD72C8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F18803-AAF1-470E-9DB4-C1B99F968EE3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6393AF6-C876-42C9-ACA1-6C4E74B1386A}">
      <dgm:prSet phldrT="[Tekst]" custT="1"/>
      <dgm:spPr>
        <a:solidFill>
          <a:schemeClr val="bg1">
            <a:lumMod val="85000"/>
            <a:alpha val="67000"/>
          </a:schemeClr>
        </a:solidFill>
        <a:ln>
          <a:noFill/>
        </a:ln>
      </dgm:spPr>
      <dgm:t>
        <a:bodyPr/>
        <a:lstStyle/>
        <a:p>
          <a:r>
            <a:rPr lang="pl-PL" sz="1600" dirty="0" smtClean="0"/>
            <a:t>Europejski Zielony Ład </a:t>
          </a:r>
          <a:br>
            <a:rPr lang="pl-PL" sz="1600" dirty="0" smtClean="0"/>
          </a:br>
          <a:r>
            <a:rPr lang="pl-PL" sz="1600" dirty="0" smtClean="0"/>
            <a:t>– 9 obszarów działań</a:t>
          </a:r>
          <a:endParaRPr lang="pl-PL" sz="16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Europejski Zielony Ład &#10;– 9 obszarów działań&#10;" title="Schemat"/>
        </a:ext>
      </dgm:extLst>
    </dgm:pt>
    <dgm:pt modelId="{96C03702-361C-4FF0-8B1A-793356C44E3F}" type="parTrans" cxnId="{9CCB9869-18C3-42AB-B8A2-7E1A846B8EF0}">
      <dgm:prSet/>
      <dgm:spPr/>
      <dgm:t>
        <a:bodyPr/>
        <a:lstStyle/>
        <a:p>
          <a:endParaRPr lang="pl-PL" sz="1200"/>
        </a:p>
      </dgm:t>
    </dgm:pt>
    <dgm:pt modelId="{A29A6C70-6815-44B1-972E-100E509437AB}" type="sibTrans" cxnId="{9CCB9869-18C3-42AB-B8A2-7E1A846B8EF0}">
      <dgm:prSet/>
      <dgm:spPr/>
      <dgm:t>
        <a:bodyPr/>
        <a:lstStyle/>
        <a:p>
          <a:endParaRPr lang="pl-PL" sz="1200"/>
        </a:p>
      </dgm:t>
    </dgm:pt>
    <dgm:pt modelId="{C082EC89-C735-4976-8ED3-3299808B8FB5}">
      <dgm:prSet custT="1"/>
      <dgm:spPr/>
      <dgm:t>
        <a:bodyPr/>
        <a:lstStyle/>
        <a:p>
          <a:r>
            <a:rPr lang="pl-PL" sz="1200" b="1" dirty="0" smtClean="0"/>
            <a:t>Różnorodność biologiczna</a:t>
          </a:r>
          <a:r>
            <a:rPr lang="pl-PL" sz="1200" dirty="0" smtClean="0"/>
            <a:t> </a:t>
          </a:r>
          <a:endParaRPr lang="pl-PL" sz="1200" dirty="0"/>
        </a:p>
      </dgm:t>
      <dgm:extLst>
        <a:ext uri="{E40237B7-FDA0-4F09-8148-C483321AD2D9}">
          <dgm14:cNvPr xmlns:dgm14="http://schemas.microsoft.com/office/drawing/2010/diagram" id="0" name="" descr="Różnorodność biologiczna &#10;"/>
        </a:ext>
      </dgm:extLst>
    </dgm:pt>
    <dgm:pt modelId="{A171F10B-5FD9-4B74-AA16-BC28A09F87EC}" type="parTrans" cxnId="{6E89CEA0-5DF5-4CCF-B8ED-1C163B92476F}">
      <dgm:prSet/>
      <dgm:spPr/>
      <dgm:t>
        <a:bodyPr/>
        <a:lstStyle/>
        <a:p>
          <a:endParaRPr lang="pl-PL" sz="1200"/>
        </a:p>
      </dgm:t>
    </dgm:pt>
    <dgm:pt modelId="{35C53D8C-10F9-42CC-962A-3B3E063AE43D}" type="sibTrans" cxnId="{6E89CEA0-5DF5-4CCF-B8ED-1C163B92476F}">
      <dgm:prSet/>
      <dgm:spPr/>
      <dgm:t>
        <a:bodyPr/>
        <a:lstStyle/>
        <a:p>
          <a:endParaRPr lang="pl-PL" sz="1200"/>
        </a:p>
      </dgm:t>
    </dgm:pt>
    <dgm:pt modelId="{5AD81989-7689-4784-A7C8-D73CDA7C151C}">
      <dgm:prSet custT="1"/>
      <dgm:spPr/>
      <dgm:t>
        <a:bodyPr/>
        <a:lstStyle/>
        <a:p>
          <a:r>
            <a:rPr lang="pl-PL" sz="1200" dirty="0" smtClean="0"/>
            <a:t>Od pola do stołu</a:t>
          </a:r>
          <a:endParaRPr lang="pl-PL" sz="1200" dirty="0"/>
        </a:p>
      </dgm:t>
      <dgm:extLst>
        <a:ext uri="{E40237B7-FDA0-4F09-8148-C483321AD2D9}">
          <dgm14:cNvPr xmlns:dgm14="http://schemas.microsoft.com/office/drawing/2010/diagram" id="0" name="" descr="Od pola do stołu&#10;"/>
        </a:ext>
      </dgm:extLst>
    </dgm:pt>
    <dgm:pt modelId="{A2653554-9769-4394-B4A9-46B8B27438A4}" type="parTrans" cxnId="{54BAABAC-AD65-47C4-90D8-A936F40821E2}">
      <dgm:prSet/>
      <dgm:spPr/>
      <dgm:t>
        <a:bodyPr/>
        <a:lstStyle/>
        <a:p>
          <a:endParaRPr lang="pl-PL" sz="1200"/>
        </a:p>
      </dgm:t>
    </dgm:pt>
    <dgm:pt modelId="{8964C3D4-8A25-4BDE-A1BB-F26B68DDEE16}" type="sibTrans" cxnId="{54BAABAC-AD65-47C4-90D8-A936F40821E2}">
      <dgm:prSet/>
      <dgm:spPr/>
      <dgm:t>
        <a:bodyPr/>
        <a:lstStyle/>
        <a:p>
          <a:endParaRPr lang="pl-PL" sz="1200"/>
        </a:p>
      </dgm:t>
    </dgm:pt>
    <dgm:pt modelId="{E471C1D5-A994-4455-A5C0-E50E7B96FF41}">
      <dgm:prSet custT="1"/>
      <dgm:spPr/>
      <dgm:t>
        <a:bodyPr/>
        <a:lstStyle/>
        <a:p>
          <a:r>
            <a:rPr lang="pl-PL" sz="1200" dirty="0" smtClean="0"/>
            <a:t>Rolnictwo zrównoważone</a:t>
          </a:r>
          <a:endParaRPr lang="pl-PL" sz="1200" dirty="0"/>
        </a:p>
      </dgm:t>
      <dgm:extLst>
        <a:ext uri="{E40237B7-FDA0-4F09-8148-C483321AD2D9}">
          <dgm14:cNvPr xmlns:dgm14="http://schemas.microsoft.com/office/drawing/2010/diagram" id="0" name="" descr="Rolnictwo zrównoważone&#10;"/>
        </a:ext>
      </dgm:extLst>
    </dgm:pt>
    <dgm:pt modelId="{D6646F46-5FFD-4D35-8406-F6F4C3662053}" type="parTrans" cxnId="{8ED0A4BF-A8AC-4855-ADBE-B49E8E9A1570}">
      <dgm:prSet/>
      <dgm:spPr/>
      <dgm:t>
        <a:bodyPr/>
        <a:lstStyle/>
        <a:p>
          <a:endParaRPr lang="pl-PL" sz="1200"/>
        </a:p>
      </dgm:t>
    </dgm:pt>
    <dgm:pt modelId="{A1243BA8-B1A1-4C07-963C-7A9621BB06B1}" type="sibTrans" cxnId="{8ED0A4BF-A8AC-4855-ADBE-B49E8E9A1570}">
      <dgm:prSet/>
      <dgm:spPr/>
      <dgm:t>
        <a:bodyPr/>
        <a:lstStyle/>
        <a:p>
          <a:endParaRPr lang="pl-PL" sz="1200"/>
        </a:p>
      </dgm:t>
    </dgm:pt>
    <dgm:pt modelId="{412575C5-1285-4D14-AEF5-5519B8913BBB}">
      <dgm:prSet custT="1"/>
      <dgm:spPr/>
      <dgm:t>
        <a:bodyPr/>
        <a:lstStyle/>
        <a:p>
          <a:r>
            <a:rPr lang="pl-PL" sz="1200" b="1" dirty="0" smtClean="0"/>
            <a:t>Czysta energia</a:t>
          </a:r>
          <a:r>
            <a:rPr lang="pl-PL" sz="1200" dirty="0" smtClean="0"/>
            <a:t> </a:t>
          </a:r>
          <a:endParaRPr lang="pl-PL" sz="1200" dirty="0"/>
        </a:p>
      </dgm:t>
      <dgm:extLst>
        <a:ext uri="{E40237B7-FDA0-4F09-8148-C483321AD2D9}">
          <dgm14:cNvPr xmlns:dgm14="http://schemas.microsoft.com/office/drawing/2010/diagram" id="0" name="" descr="Czysta energia &#10;"/>
        </a:ext>
      </dgm:extLst>
    </dgm:pt>
    <dgm:pt modelId="{0CD1F4F7-1E66-41E4-BF43-D0E8ADBC783A}" type="parTrans" cxnId="{88C1BFAE-0BA7-4377-A930-ABD9FF7BF3D1}">
      <dgm:prSet/>
      <dgm:spPr/>
      <dgm:t>
        <a:bodyPr/>
        <a:lstStyle/>
        <a:p>
          <a:endParaRPr lang="pl-PL" sz="1200"/>
        </a:p>
      </dgm:t>
    </dgm:pt>
    <dgm:pt modelId="{3F436C2D-38B3-4049-A140-7107A7F2C946}" type="sibTrans" cxnId="{88C1BFAE-0BA7-4377-A930-ABD9FF7BF3D1}">
      <dgm:prSet/>
      <dgm:spPr/>
      <dgm:t>
        <a:bodyPr/>
        <a:lstStyle/>
        <a:p>
          <a:endParaRPr lang="pl-PL" sz="1200"/>
        </a:p>
      </dgm:t>
    </dgm:pt>
    <dgm:pt modelId="{CC94AF65-3252-4769-8DA8-B26D8FB0A9C7}">
      <dgm:prSet custT="1"/>
      <dgm:spPr/>
      <dgm:t>
        <a:bodyPr/>
        <a:lstStyle/>
        <a:p>
          <a:r>
            <a:rPr lang="pl-PL" sz="1200" dirty="0" smtClean="0"/>
            <a:t>Zrównoważony przemysł</a:t>
          </a:r>
          <a:endParaRPr lang="pl-PL" sz="1200" dirty="0"/>
        </a:p>
      </dgm:t>
      <dgm:extLst>
        <a:ext uri="{E40237B7-FDA0-4F09-8148-C483321AD2D9}">
          <dgm14:cNvPr xmlns:dgm14="http://schemas.microsoft.com/office/drawing/2010/diagram" id="0" name="" descr="Zrównoważony przemysł&#10;"/>
        </a:ext>
      </dgm:extLst>
    </dgm:pt>
    <dgm:pt modelId="{895655CE-B9F3-4DE5-A29F-BF510FDC74ED}" type="parTrans" cxnId="{23641A2A-DF60-4727-9B12-B553806C0B96}">
      <dgm:prSet/>
      <dgm:spPr/>
      <dgm:t>
        <a:bodyPr/>
        <a:lstStyle/>
        <a:p>
          <a:endParaRPr lang="pl-PL" sz="1200"/>
        </a:p>
      </dgm:t>
    </dgm:pt>
    <dgm:pt modelId="{DF4B468F-597C-4535-B75C-1AF3FC4FA32E}" type="sibTrans" cxnId="{23641A2A-DF60-4727-9B12-B553806C0B96}">
      <dgm:prSet/>
      <dgm:spPr/>
      <dgm:t>
        <a:bodyPr/>
        <a:lstStyle/>
        <a:p>
          <a:endParaRPr lang="pl-PL" sz="1200"/>
        </a:p>
      </dgm:t>
    </dgm:pt>
    <dgm:pt modelId="{A3F8F4E9-8408-44C0-8949-5D8CE85925A6}">
      <dgm:prSet custT="1"/>
      <dgm:spPr/>
      <dgm:t>
        <a:bodyPr/>
        <a:lstStyle/>
        <a:p>
          <a:r>
            <a:rPr lang="pl-PL" sz="1200" b="1" dirty="0" smtClean="0"/>
            <a:t>Budowa i renowacja</a:t>
          </a:r>
          <a:endParaRPr lang="pl-PL" sz="1200" dirty="0"/>
        </a:p>
      </dgm:t>
      <dgm:extLst>
        <a:ext uri="{E40237B7-FDA0-4F09-8148-C483321AD2D9}">
          <dgm14:cNvPr xmlns:dgm14="http://schemas.microsoft.com/office/drawing/2010/diagram" id="0" name="" descr="Budowa i renowacja&#10;"/>
        </a:ext>
      </dgm:extLst>
    </dgm:pt>
    <dgm:pt modelId="{31B1F612-AC9E-462F-BD46-7793822044BF}" type="parTrans" cxnId="{F11171C7-9E4C-43A2-B4B4-DA0278C3C012}">
      <dgm:prSet/>
      <dgm:spPr/>
      <dgm:t>
        <a:bodyPr/>
        <a:lstStyle/>
        <a:p>
          <a:endParaRPr lang="pl-PL" sz="1200"/>
        </a:p>
      </dgm:t>
    </dgm:pt>
    <dgm:pt modelId="{B5569639-CD92-40EC-BF5C-B4607265110A}" type="sibTrans" cxnId="{F11171C7-9E4C-43A2-B4B4-DA0278C3C012}">
      <dgm:prSet/>
      <dgm:spPr/>
      <dgm:t>
        <a:bodyPr/>
        <a:lstStyle/>
        <a:p>
          <a:endParaRPr lang="pl-PL" sz="1200"/>
        </a:p>
      </dgm:t>
    </dgm:pt>
    <dgm:pt modelId="{702843C6-FC9F-4766-BD4E-AED69690A103}">
      <dgm:prSet custT="1"/>
      <dgm:spPr/>
      <dgm:t>
        <a:bodyPr/>
        <a:lstStyle/>
        <a:p>
          <a:r>
            <a:rPr lang="pl-PL" sz="1200" b="1" dirty="0" smtClean="0"/>
            <a:t>Zrównoważona mobilność</a:t>
          </a:r>
          <a:endParaRPr lang="pl-PL" sz="1200" dirty="0"/>
        </a:p>
      </dgm:t>
      <dgm:extLst>
        <a:ext uri="{E40237B7-FDA0-4F09-8148-C483321AD2D9}">
          <dgm14:cNvPr xmlns:dgm14="http://schemas.microsoft.com/office/drawing/2010/diagram" id="0" name="" descr="Zrównoważona mobilność&#10;"/>
        </a:ext>
      </dgm:extLst>
    </dgm:pt>
    <dgm:pt modelId="{0D800EE5-EFD8-453F-AE92-1066C9F28A6E}" type="parTrans" cxnId="{7C661A30-4EEF-44E9-8149-B433708152F3}">
      <dgm:prSet/>
      <dgm:spPr/>
      <dgm:t>
        <a:bodyPr/>
        <a:lstStyle/>
        <a:p>
          <a:endParaRPr lang="pl-PL" sz="1200"/>
        </a:p>
      </dgm:t>
    </dgm:pt>
    <dgm:pt modelId="{F5E83241-33C6-4476-ACBC-5A6C320D092A}" type="sibTrans" cxnId="{7C661A30-4EEF-44E9-8149-B433708152F3}">
      <dgm:prSet/>
      <dgm:spPr/>
      <dgm:t>
        <a:bodyPr/>
        <a:lstStyle/>
        <a:p>
          <a:endParaRPr lang="pl-PL" sz="1200"/>
        </a:p>
      </dgm:t>
    </dgm:pt>
    <dgm:pt modelId="{1B103B52-ACBC-4D4A-A3E0-1F36DDACE31C}">
      <dgm:prSet custT="1"/>
      <dgm:spPr/>
      <dgm:t>
        <a:bodyPr/>
        <a:lstStyle/>
        <a:p>
          <a:r>
            <a:rPr lang="pl-PL" sz="1200" b="1" dirty="0" smtClean="0"/>
            <a:t>Eliminowanie zanieczyszczeń</a:t>
          </a:r>
          <a:endParaRPr lang="pl-PL" sz="1200" dirty="0"/>
        </a:p>
      </dgm:t>
      <dgm:extLst>
        <a:ext uri="{E40237B7-FDA0-4F09-8148-C483321AD2D9}">
          <dgm14:cNvPr xmlns:dgm14="http://schemas.microsoft.com/office/drawing/2010/diagram" id="0" name="" descr="Eliminowanie zanieczyszczeń&#10;"/>
        </a:ext>
      </dgm:extLst>
    </dgm:pt>
    <dgm:pt modelId="{259E96EB-A0CF-4FC9-8C6A-5D109637BF78}" type="parTrans" cxnId="{5247B184-7ABE-4EB3-96F1-FFBA70C891CD}">
      <dgm:prSet/>
      <dgm:spPr/>
      <dgm:t>
        <a:bodyPr/>
        <a:lstStyle/>
        <a:p>
          <a:endParaRPr lang="pl-PL" sz="1200"/>
        </a:p>
      </dgm:t>
    </dgm:pt>
    <dgm:pt modelId="{A8C8DFB7-E184-4411-95D9-6841C10D63F6}" type="sibTrans" cxnId="{5247B184-7ABE-4EB3-96F1-FFBA70C891CD}">
      <dgm:prSet/>
      <dgm:spPr/>
      <dgm:t>
        <a:bodyPr/>
        <a:lstStyle/>
        <a:p>
          <a:endParaRPr lang="pl-PL" sz="1200"/>
        </a:p>
      </dgm:t>
    </dgm:pt>
    <dgm:pt modelId="{572912B9-B021-4C5B-A71D-D4EDBD1C927E}">
      <dgm:prSet custT="1"/>
      <dgm:spPr/>
      <dgm:t>
        <a:bodyPr/>
        <a:lstStyle/>
        <a:p>
          <a:r>
            <a:rPr lang="pl-PL" sz="1200" b="1" dirty="0" smtClean="0"/>
            <a:t>Działania w dziedzinie klimatu</a:t>
          </a:r>
          <a:endParaRPr lang="pl-PL" sz="1200" dirty="0"/>
        </a:p>
      </dgm:t>
      <dgm:extLst>
        <a:ext uri="{E40237B7-FDA0-4F09-8148-C483321AD2D9}">
          <dgm14:cNvPr xmlns:dgm14="http://schemas.microsoft.com/office/drawing/2010/diagram" id="0" name="" descr="Działania w dziedzinie klimatu&#10;"/>
        </a:ext>
      </dgm:extLst>
    </dgm:pt>
    <dgm:pt modelId="{74790802-0AB8-42E5-9FD0-B40C041F4C4D}" type="parTrans" cxnId="{F752DC03-90D2-4829-AA91-B84825296724}">
      <dgm:prSet/>
      <dgm:spPr/>
      <dgm:t>
        <a:bodyPr/>
        <a:lstStyle/>
        <a:p>
          <a:endParaRPr lang="pl-PL" sz="1200"/>
        </a:p>
      </dgm:t>
    </dgm:pt>
    <dgm:pt modelId="{983C9D28-9549-4772-B852-BFC8FF9BE543}" type="sibTrans" cxnId="{F752DC03-90D2-4829-AA91-B84825296724}">
      <dgm:prSet/>
      <dgm:spPr/>
      <dgm:t>
        <a:bodyPr/>
        <a:lstStyle/>
        <a:p>
          <a:endParaRPr lang="pl-PL" sz="1200"/>
        </a:p>
      </dgm:t>
    </dgm:pt>
    <dgm:pt modelId="{BF9889F7-750A-4FCC-A82B-AD0D974B58C9}" type="pres">
      <dgm:prSet presAssocID="{FBF18803-AAF1-470E-9DB4-C1B99F968EE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B630865C-17B9-4D06-978E-AB219C5665E5}" type="pres">
      <dgm:prSet presAssocID="{B6393AF6-C876-42C9-ACA1-6C4E74B1386A}" presName="thickLine" presStyleLbl="alignNode1" presStyleIdx="0" presStyleCnt="1"/>
      <dgm:spPr/>
    </dgm:pt>
    <dgm:pt modelId="{550326CC-DE8F-49D9-B32D-CA4019EE685F}" type="pres">
      <dgm:prSet presAssocID="{B6393AF6-C876-42C9-ACA1-6C4E74B1386A}" presName="horz1" presStyleCnt="0"/>
      <dgm:spPr/>
    </dgm:pt>
    <dgm:pt modelId="{D3FD39CD-EA2F-4E1C-BF60-D51CC6F2C353}" type="pres">
      <dgm:prSet presAssocID="{B6393AF6-C876-42C9-ACA1-6C4E74B1386A}" presName="tx1" presStyleLbl="revTx" presStyleIdx="0" presStyleCnt="10"/>
      <dgm:spPr/>
      <dgm:t>
        <a:bodyPr/>
        <a:lstStyle/>
        <a:p>
          <a:endParaRPr lang="pl-PL"/>
        </a:p>
      </dgm:t>
    </dgm:pt>
    <dgm:pt modelId="{0DED2247-D02E-40E6-B453-5B56F57B4072}" type="pres">
      <dgm:prSet presAssocID="{B6393AF6-C876-42C9-ACA1-6C4E74B1386A}" presName="vert1" presStyleCnt="0"/>
      <dgm:spPr/>
    </dgm:pt>
    <dgm:pt modelId="{C04C39BF-FC03-48D9-AAA1-BC34AADD66CD}" type="pres">
      <dgm:prSet presAssocID="{C082EC89-C735-4976-8ED3-3299808B8FB5}" presName="vertSpace2a" presStyleCnt="0"/>
      <dgm:spPr/>
    </dgm:pt>
    <dgm:pt modelId="{3A6C0D3E-AB73-4860-A76D-AD8F215CABDD}" type="pres">
      <dgm:prSet presAssocID="{C082EC89-C735-4976-8ED3-3299808B8FB5}" presName="horz2" presStyleCnt="0"/>
      <dgm:spPr/>
    </dgm:pt>
    <dgm:pt modelId="{FB0180E1-08A5-4F2A-B4CB-8AE978081D0E}" type="pres">
      <dgm:prSet presAssocID="{C082EC89-C735-4976-8ED3-3299808B8FB5}" presName="horzSpace2" presStyleCnt="0"/>
      <dgm:spPr/>
    </dgm:pt>
    <dgm:pt modelId="{BCF1355F-3D22-4755-8C13-07ACB2FD0D63}" type="pres">
      <dgm:prSet presAssocID="{C082EC89-C735-4976-8ED3-3299808B8FB5}" presName="tx2" presStyleLbl="revTx" presStyleIdx="1" presStyleCnt="10"/>
      <dgm:spPr/>
      <dgm:t>
        <a:bodyPr/>
        <a:lstStyle/>
        <a:p>
          <a:endParaRPr lang="pl-PL"/>
        </a:p>
      </dgm:t>
    </dgm:pt>
    <dgm:pt modelId="{DAAA6351-E6EA-49C9-A158-AAE6E54B6C4E}" type="pres">
      <dgm:prSet presAssocID="{C082EC89-C735-4976-8ED3-3299808B8FB5}" presName="vert2" presStyleCnt="0"/>
      <dgm:spPr/>
    </dgm:pt>
    <dgm:pt modelId="{B95A7EFC-BA42-4BBB-80F4-0852B391A0FD}" type="pres">
      <dgm:prSet presAssocID="{C082EC89-C735-4976-8ED3-3299808B8FB5}" presName="thinLine2b" presStyleLbl="callout" presStyleIdx="0" presStyleCnt="9"/>
      <dgm:spPr/>
    </dgm:pt>
    <dgm:pt modelId="{833F7561-2A09-4FB0-A127-59766C3B53F3}" type="pres">
      <dgm:prSet presAssocID="{C082EC89-C735-4976-8ED3-3299808B8FB5}" presName="vertSpace2b" presStyleCnt="0"/>
      <dgm:spPr/>
    </dgm:pt>
    <dgm:pt modelId="{7EE25D7D-2006-438B-9C63-A1CC7F9D50A1}" type="pres">
      <dgm:prSet presAssocID="{5AD81989-7689-4784-A7C8-D73CDA7C151C}" presName="horz2" presStyleCnt="0"/>
      <dgm:spPr/>
    </dgm:pt>
    <dgm:pt modelId="{82D54DCD-4557-4931-B283-807E992ABAFE}" type="pres">
      <dgm:prSet presAssocID="{5AD81989-7689-4784-A7C8-D73CDA7C151C}" presName="horzSpace2" presStyleCnt="0"/>
      <dgm:spPr/>
    </dgm:pt>
    <dgm:pt modelId="{41201DF0-2230-45E7-A1F0-804153B43E4E}" type="pres">
      <dgm:prSet presAssocID="{5AD81989-7689-4784-A7C8-D73CDA7C151C}" presName="tx2" presStyleLbl="revTx" presStyleIdx="2" presStyleCnt="10"/>
      <dgm:spPr/>
      <dgm:t>
        <a:bodyPr/>
        <a:lstStyle/>
        <a:p>
          <a:endParaRPr lang="pl-PL"/>
        </a:p>
      </dgm:t>
    </dgm:pt>
    <dgm:pt modelId="{9DC3A287-F5FF-446A-BF9B-2C8315922D02}" type="pres">
      <dgm:prSet presAssocID="{5AD81989-7689-4784-A7C8-D73CDA7C151C}" presName="vert2" presStyleCnt="0"/>
      <dgm:spPr/>
    </dgm:pt>
    <dgm:pt modelId="{C04A55DD-5C42-48C7-9EAC-3A3247540F88}" type="pres">
      <dgm:prSet presAssocID="{5AD81989-7689-4784-A7C8-D73CDA7C151C}" presName="thinLine2b" presStyleLbl="callout" presStyleIdx="1" presStyleCnt="9"/>
      <dgm:spPr/>
    </dgm:pt>
    <dgm:pt modelId="{9F4B14EA-719D-4F34-9D47-3F701B15D5FA}" type="pres">
      <dgm:prSet presAssocID="{5AD81989-7689-4784-A7C8-D73CDA7C151C}" presName="vertSpace2b" presStyleCnt="0"/>
      <dgm:spPr/>
    </dgm:pt>
    <dgm:pt modelId="{720AB9E9-EC49-468D-9289-F5C9A39B49D3}" type="pres">
      <dgm:prSet presAssocID="{E471C1D5-A994-4455-A5C0-E50E7B96FF41}" presName="horz2" presStyleCnt="0"/>
      <dgm:spPr/>
    </dgm:pt>
    <dgm:pt modelId="{C34B356B-1262-445F-A70E-C15F4EC93427}" type="pres">
      <dgm:prSet presAssocID="{E471C1D5-A994-4455-A5C0-E50E7B96FF41}" presName="horzSpace2" presStyleCnt="0"/>
      <dgm:spPr/>
    </dgm:pt>
    <dgm:pt modelId="{CD19DE5C-0667-4599-AF36-1C1B019328F8}" type="pres">
      <dgm:prSet presAssocID="{E471C1D5-A994-4455-A5C0-E50E7B96FF41}" presName="tx2" presStyleLbl="revTx" presStyleIdx="3" presStyleCnt="10"/>
      <dgm:spPr/>
      <dgm:t>
        <a:bodyPr/>
        <a:lstStyle/>
        <a:p>
          <a:endParaRPr lang="pl-PL"/>
        </a:p>
      </dgm:t>
    </dgm:pt>
    <dgm:pt modelId="{D9A33D36-0D73-4868-AE9F-488C5C5FF61A}" type="pres">
      <dgm:prSet presAssocID="{E471C1D5-A994-4455-A5C0-E50E7B96FF41}" presName="vert2" presStyleCnt="0"/>
      <dgm:spPr/>
    </dgm:pt>
    <dgm:pt modelId="{54909FF0-FF15-4BD1-87EC-1B6C411F4B15}" type="pres">
      <dgm:prSet presAssocID="{E471C1D5-A994-4455-A5C0-E50E7B96FF41}" presName="thinLine2b" presStyleLbl="callout" presStyleIdx="2" presStyleCnt="9"/>
      <dgm:spPr/>
    </dgm:pt>
    <dgm:pt modelId="{49BA01AB-9D60-4E30-A7B5-26DAB04D2893}" type="pres">
      <dgm:prSet presAssocID="{E471C1D5-A994-4455-A5C0-E50E7B96FF41}" presName="vertSpace2b" presStyleCnt="0"/>
      <dgm:spPr/>
    </dgm:pt>
    <dgm:pt modelId="{795AEE27-2CFB-4C0B-A545-6D5086AE5FEE}" type="pres">
      <dgm:prSet presAssocID="{412575C5-1285-4D14-AEF5-5519B8913BBB}" presName="horz2" presStyleCnt="0"/>
      <dgm:spPr/>
    </dgm:pt>
    <dgm:pt modelId="{1E0EC7D2-3AD5-453B-BC5A-7A96C45FB9D6}" type="pres">
      <dgm:prSet presAssocID="{412575C5-1285-4D14-AEF5-5519B8913BBB}" presName="horzSpace2" presStyleCnt="0"/>
      <dgm:spPr/>
    </dgm:pt>
    <dgm:pt modelId="{23CDF1A1-6010-46D4-9227-4B77A3A0AD08}" type="pres">
      <dgm:prSet presAssocID="{412575C5-1285-4D14-AEF5-5519B8913BBB}" presName="tx2" presStyleLbl="revTx" presStyleIdx="4" presStyleCnt="10"/>
      <dgm:spPr/>
      <dgm:t>
        <a:bodyPr/>
        <a:lstStyle/>
        <a:p>
          <a:endParaRPr lang="pl-PL"/>
        </a:p>
      </dgm:t>
    </dgm:pt>
    <dgm:pt modelId="{DD576694-8203-4EA3-BB9B-7BE25455938C}" type="pres">
      <dgm:prSet presAssocID="{412575C5-1285-4D14-AEF5-5519B8913BBB}" presName="vert2" presStyleCnt="0"/>
      <dgm:spPr/>
    </dgm:pt>
    <dgm:pt modelId="{458BDC1F-42DD-46C1-8410-0D05262A3418}" type="pres">
      <dgm:prSet presAssocID="{412575C5-1285-4D14-AEF5-5519B8913BBB}" presName="thinLine2b" presStyleLbl="callout" presStyleIdx="3" presStyleCnt="9"/>
      <dgm:spPr/>
    </dgm:pt>
    <dgm:pt modelId="{2F73D741-780F-4B01-AA72-DD672D7B1F83}" type="pres">
      <dgm:prSet presAssocID="{412575C5-1285-4D14-AEF5-5519B8913BBB}" presName="vertSpace2b" presStyleCnt="0"/>
      <dgm:spPr/>
    </dgm:pt>
    <dgm:pt modelId="{414029D3-8E24-407E-A2BD-1C41B430FBC9}" type="pres">
      <dgm:prSet presAssocID="{CC94AF65-3252-4769-8DA8-B26D8FB0A9C7}" presName="horz2" presStyleCnt="0"/>
      <dgm:spPr/>
    </dgm:pt>
    <dgm:pt modelId="{4956D30B-3BD0-4168-9282-EF2CA1C4951D}" type="pres">
      <dgm:prSet presAssocID="{CC94AF65-3252-4769-8DA8-B26D8FB0A9C7}" presName="horzSpace2" presStyleCnt="0"/>
      <dgm:spPr/>
    </dgm:pt>
    <dgm:pt modelId="{3F9C3776-45D7-4FA1-BADC-6C6217D56D81}" type="pres">
      <dgm:prSet presAssocID="{CC94AF65-3252-4769-8DA8-B26D8FB0A9C7}" presName="tx2" presStyleLbl="revTx" presStyleIdx="5" presStyleCnt="10"/>
      <dgm:spPr/>
      <dgm:t>
        <a:bodyPr/>
        <a:lstStyle/>
        <a:p>
          <a:endParaRPr lang="pl-PL"/>
        </a:p>
      </dgm:t>
    </dgm:pt>
    <dgm:pt modelId="{01E064A0-808E-49E6-B9AC-F8CDC6BEB395}" type="pres">
      <dgm:prSet presAssocID="{CC94AF65-3252-4769-8DA8-B26D8FB0A9C7}" presName="vert2" presStyleCnt="0"/>
      <dgm:spPr/>
    </dgm:pt>
    <dgm:pt modelId="{B3D50CF1-7FBC-4528-86FA-BB9A1D0520E3}" type="pres">
      <dgm:prSet presAssocID="{CC94AF65-3252-4769-8DA8-B26D8FB0A9C7}" presName="thinLine2b" presStyleLbl="callout" presStyleIdx="4" presStyleCnt="9"/>
      <dgm:spPr/>
    </dgm:pt>
    <dgm:pt modelId="{FC64E0A0-B4DD-4AF7-9C7A-5A2EB0A09EC0}" type="pres">
      <dgm:prSet presAssocID="{CC94AF65-3252-4769-8DA8-B26D8FB0A9C7}" presName="vertSpace2b" presStyleCnt="0"/>
      <dgm:spPr/>
    </dgm:pt>
    <dgm:pt modelId="{438EA1D9-2332-48D8-A258-2B29418BF125}" type="pres">
      <dgm:prSet presAssocID="{A3F8F4E9-8408-44C0-8949-5D8CE85925A6}" presName="horz2" presStyleCnt="0"/>
      <dgm:spPr/>
    </dgm:pt>
    <dgm:pt modelId="{133E8E8D-822A-4E51-89B6-1583548742BB}" type="pres">
      <dgm:prSet presAssocID="{A3F8F4E9-8408-44C0-8949-5D8CE85925A6}" presName="horzSpace2" presStyleCnt="0"/>
      <dgm:spPr/>
    </dgm:pt>
    <dgm:pt modelId="{0774BB4A-7FA3-4325-9D43-000BC607633A}" type="pres">
      <dgm:prSet presAssocID="{A3F8F4E9-8408-44C0-8949-5D8CE85925A6}" presName="tx2" presStyleLbl="revTx" presStyleIdx="6" presStyleCnt="10"/>
      <dgm:spPr/>
      <dgm:t>
        <a:bodyPr/>
        <a:lstStyle/>
        <a:p>
          <a:endParaRPr lang="pl-PL"/>
        </a:p>
      </dgm:t>
    </dgm:pt>
    <dgm:pt modelId="{4541B92D-7A70-4F07-AA4B-93AF29EDECCF}" type="pres">
      <dgm:prSet presAssocID="{A3F8F4E9-8408-44C0-8949-5D8CE85925A6}" presName="vert2" presStyleCnt="0"/>
      <dgm:spPr/>
    </dgm:pt>
    <dgm:pt modelId="{EB76E409-4100-46B7-8F2A-6B990CA8EB0F}" type="pres">
      <dgm:prSet presAssocID="{A3F8F4E9-8408-44C0-8949-5D8CE85925A6}" presName="thinLine2b" presStyleLbl="callout" presStyleIdx="5" presStyleCnt="9"/>
      <dgm:spPr/>
    </dgm:pt>
    <dgm:pt modelId="{BEEF50F1-276F-4D42-86A8-8B445C60CD85}" type="pres">
      <dgm:prSet presAssocID="{A3F8F4E9-8408-44C0-8949-5D8CE85925A6}" presName="vertSpace2b" presStyleCnt="0"/>
      <dgm:spPr/>
    </dgm:pt>
    <dgm:pt modelId="{F57CA59A-3A4F-4EAF-A020-18AACFA911C8}" type="pres">
      <dgm:prSet presAssocID="{702843C6-FC9F-4766-BD4E-AED69690A103}" presName="horz2" presStyleCnt="0"/>
      <dgm:spPr/>
    </dgm:pt>
    <dgm:pt modelId="{C75BF491-721B-4F4B-ACF5-96BB5F3D270A}" type="pres">
      <dgm:prSet presAssocID="{702843C6-FC9F-4766-BD4E-AED69690A103}" presName="horzSpace2" presStyleCnt="0"/>
      <dgm:spPr/>
    </dgm:pt>
    <dgm:pt modelId="{BEC1DA4E-F638-43BB-8E63-5C841A14B19E}" type="pres">
      <dgm:prSet presAssocID="{702843C6-FC9F-4766-BD4E-AED69690A103}" presName="tx2" presStyleLbl="revTx" presStyleIdx="7" presStyleCnt="10"/>
      <dgm:spPr/>
      <dgm:t>
        <a:bodyPr/>
        <a:lstStyle/>
        <a:p>
          <a:endParaRPr lang="pl-PL"/>
        </a:p>
      </dgm:t>
    </dgm:pt>
    <dgm:pt modelId="{2613CE9E-CF44-4E8E-A218-FCC54CE88A6A}" type="pres">
      <dgm:prSet presAssocID="{702843C6-FC9F-4766-BD4E-AED69690A103}" presName="vert2" presStyleCnt="0"/>
      <dgm:spPr/>
    </dgm:pt>
    <dgm:pt modelId="{F794D826-5B47-4B4E-96A0-980053A1CECB}" type="pres">
      <dgm:prSet presAssocID="{702843C6-FC9F-4766-BD4E-AED69690A103}" presName="thinLine2b" presStyleLbl="callout" presStyleIdx="6" presStyleCnt="9"/>
      <dgm:spPr/>
    </dgm:pt>
    <dgm:pt modelId="{D8BCF17E-BF7A-4A21-BE57-5A25DC529247}" type="pres">
      <dgm:prSet presAssocID="{702843C6-FC9F-4766-BD4E-AED69690A103}" presName="vertSpace2b" presStyleCnt="0"/>
      <dgm:spPr/>
    </dgm:pt>
    <dgm:pt modelId="{23A3874C-5358-4919-963D-DE35FEFC9B13}" type="pres">
      <dgm:prSet presAssocID="{1B103B52-ACBC-4D4A-A3E0-1F36DDACE31C}" presName="horz2" presStyleCnt="0"/>
      <dgm:spPr/>
    </dgm:pt>
    <dgm:pt modelId="{06EA040C-CFC8-4C80-916B-0AB6FD903F16}" type="pres">
      <dgm:prSet presAssocID="{1B103B52-ACBC-4D4A-A3E0-1F36DDACE31C}" presName="horzSpace2" presStyleCnt="0"/>
      <dgm:spPr/>
    </dgm:pt>
    <dgm:pt modelId="{BABDF04B-64D2-4372-94BE-83A390D9B0A1}" type="pres">
      <dgm:prSet presAssocID="{1B103B52-ACBC-4D4A-A3E0-1F36DDACE31C}" presName="tx2" presStyleLbl="revTx" presStyleIdx="8" presStyleCnt="10"/>
      <dgm:spPr/>
      <dgm:t>
        <a:bodyPr/>
        <a:lstStyle/>
        <a:p>
          <a:endParaRPr lang="pl-PL"/>
        </a:p>
      </dgm:t>
    </dgm:pt>
    <dgm:pt modelId="{C599D912-710E-4956-8461-5BFC3BFDEE2A}" type="pres">
      <dgm:prSet presAssocID="{1B103B52-ACBC-4D4A-A3E0-1F36DDACE31C}" presName="vert2" presStyleCnt="0"/>
      <dgm:spPr/>
    </dgm:pt>
    <dgm:pt modelId="{97971A25-937D-4740-BFB8-22B9156D708F}" type="pres">
      <dgm:prSet presAssocID="{1B103B52-ACBC-4D4A-A3E0-1F36DDACE31C}" presName="thinLine2b" presStyleLbl="callout" presStyleIdx="7" presStyleCnt="9"/>
      <dgm:spPr/>
    </dgm:pt>
    <dgm:pt modelId="{834016E5-325E-4E7C-8095-3AEB34759C37}" type="pres">
      <dgm:prSet presAssocID="{1B103B52-ACBC-4D4A-A3E0-1F36DDACE31C}" presName="vertSpace2b" presStyleCnt="0"/>
      <dgm:spPr/>
    </dgm:pt>
    <dgm:pt modelId="{6FBC04D5-953A-4220-A796-CED447EB211D}" type="pres">
      <dgm:prSet presAssocID="{572912B9-B021-4C5B-A71D-D4EDBD1C927E}" presName="horz2" presStyleCnt="0"/>
      <dgm:spPr/>
    </dgm:pt>
    <dgm:pt modelId="{85A096BE-C284-4364-AC4C-AF69C813F40F}" type="pres">
      <dgm:prSet presAssocID="{572912B9-B021-4C5B-A71D-D4EDBD1C927E}" presName="horzSpace2" presStyleCnt="0"/>
      <dgm:spPr/>
    </dgm:pt>
    <dgm:pt modelId="{2D6CBDDE-88F8-4F34-B783-BB4F064DEEB8}" type="pres">
      <dgm:prSet presAssocID="{572912B9-B021-4C5B-A71D-D4EDBD1C927E}" presName="tx2" presStyleLbl="revTx" presStyleIdx="9" presStyleCnt="10"/>
      <dgm:spPr/>
      <dgm:t>
        <a:bodyPr/>
        <a:lstStyle/>
        <a:p>
          <a:endParaRPr lang="pl-PL"/>
        </a:p>
      </dgm:t>
    </dgm:pt>
    <dgm:pt modelId="{098D3DC4-158F-4E14-9394-32A05DC4F0E4}" type="pres">
      <dgm:prSet presAssocID="{572912B9-B021-4C5B-A71D-D4EDBD1C927E}" presName="vert2" presStyleCnt="0"/>
      <dgm:spPr/>
    </dgm:pt>
    <dgm:pt modelId="{E67ED597-EDAB-422E-B54A-57A5461CD8D5}" type="pres">
      <dgm:prSet presAssocID="{572912B9-B021-4C5B-A71D-D4EDBD1C927E}" presName="thinLine2b" presStyleLbl="callout" presStyleIdx="8" presStyleCnt="9"/>
      <dgm:spPr/>
    </dgm:pt>
    <dgm:pt modelId="{F13BE7E5-D816-49AC-8693-E3AF004FFFEF}" type="pres">
      <dgm:prSet presAssocID="{572912B9-B021-4C5B-A71D-D4EDBD1C927E}" presName="vertSpace2b" presStyleCnt="0"/>
      <dgm:spPr/>
    </dgm:pt>
  </dgm:ptLst>
  <dgm:cxnLst>
    <dgm:cxn modelId="{168DD422-12D4-4426-BFF9-D09639E64DC0}" type="presOf" srcId="{702843C6-FC9F-4766-BD4E-AED69690A103}" destId="{BEC1DA4E-F638-43BB-8E63-5C841A14B19E}" srcOrd="0" destOrd="0" presId="urn:microsoft.com/office/officeart/2008/layout/LinedList"/>
    <dgm:cxn modelId="{C5ACDAD6-6F91-458E-84DF-B397696DB624}" type="presOf" srcId="{E471C1D5-A994-4455-A5C0-E50E7B96FF41}" destId="{CD19DE5C-0667-4599-AF36-1C1B019328F8}" srcOrd="0" destOrd="0" presId="urn:microsoft.com/office/officeart/2008/layout/LinedList"/>
    <dgm:cxn modelId="{6E89CEA0-5DF5-4CCF-B8ED-1C163B92476F}" srcId="{B6393AF6-C876-42C9-ACA1-6C4E74B1386A}" destId="{C082EC89-C735-4976-8ED3-3299808B8FB5}" srcOrd="0" destOrd="0" parTransId="{A171F10B-5FD9-4B74-AA16-BC28A09F87EC}" sibTransId="{35C53D8C-10F9-42CC-962A-3B3E063AE43D}"/>
    <dgm:cxn modelId="{7C661A30-4EEF-44E9-8149-B433708152F3}" srcId="{B6393AF6-C876-42C9-ACA1-6C4E74B1386A}" destId="{702843C6-FC9F-4766-BD4E-AED69690A103}" srcOrd="6" destOrd="0" parTransId="{0D800EE5-EFD8-453F-AE92-1066C9F28A6E}" sibTransId="{F5E83241-33C6-4476-ACBC-5A6C320D092A}"/>
    <dgm:cxn modelId="{AF6C664E-40D5-4ADC-AA8C-9BE5EF1AC127}" type="presOf" srcId="{FBF18803-AAF1-470E-9DB4-C1B99F968EE3}" destId="{BF9889F7-750A-4FCC-A82B-AD0D974B58C9}" srcOrd="0" destOrd="0" presId="urn:microsoft.com/office/officeart/2008/layout/LinedList"/>
    <dgm:cxn modelId="{106A2C5F-130E-4B56-93CD-48706771264C}" type="presOf" srcId="{412575C5-1285-4D14-AEF5-5519B8913BBB}" destId="{23CDF1A1-6010-46D4-9227-4B77A3A0AD08}" srcOrd="0" destOrd="0" presId="urn:microsoft.com/office/officeart/2008/layout/LinedList"/>
    <dgm:cxn modelId="{E2FFE1E5-2EF9-46EB-804E-C6FC5462D6F7}" type="presOf" srcId="{572912B9-B021-4C5B-A71D-D4EDBD1C927E}" destId="{2D6CBDDE-88F8-4F34-B783-BB4F064DEEB8}" srcOrd="0" destOrd="0" presId="urn:microsoft.com/office/officeart/2008/layout/LinedList"/>
    <dgm:cxn modelId="{88C1BFAE-0BA7-4377-A930-ABD9FF7BF3D1}" srcId="{B6393AF6-C876-42C9-ACA1-6C4E74B1386A}" destId="{412575C5-1285-4D14-AEF5-5519B8913BBB}" srcOrd="3" destOrd="0" parTransId="{0CD1F4F7-1E66-41E4-BF43-D0E8ADBC783A}" sibTransId="{3F436C2D-38B3-4049-A140-7107A7F2C946}"/>
    <dgm:cxn modelId="{B9232B2E-322A-486C-9DF8-E21A4943FC79}" type="presOf" srcId="{A3F8F4E9-8408-44C0-8949-5D8CE85925A6}" destId="{0774BB4A-7FA3-4325-9D43-000BC607633A}" srcOrd="0" destOrd="0" presId="urn:microsoft.com/office/officeart/2008/layout/LinedList"/>
    <dgm:cxn modelId="{9CCB9869-18C3-42AB-B8A2-7E1A846B8EF0}" srcId="{FBF18803-AAF1-470E-9DB4-C1B99F968EE3}" destId="{B6393AF6-C876-42C9-ACA1-6C4E74B1386A}" srcOrd="0" destOrd="0" parTransId="{96C03702-361C-4FF0-8B1A-793356C44E3F}" sibTransId="{A29A6C70-6815-44B1-972E-100E509437AB}"/>
    <dgm:cxn modelId="{E7C09B8D-767B-48CE-B7B0-39C203150D3F}" type="presOf" srcId="{1B103B52-ACBC-4D4A-A3E0-1F36DDACE31C}" destId="{BABDF04B-64D2-4372-94BE-83A390D9B0A1}" srcOrd="0" destOrd="0" presId="urn:microsoft.com/office/officeart/2008/layout/LinedList"/>
    <dgm:cxn modelId="{F11171C7-9E4C-43A2-B4B4-DA0278C3C012}" srcId="{B6393AF6-C876-42C9-ACA1-6C4E74B1386A}" destId="{A3F8F4E9-8408-44C0-8949-5D8CE85925A6}" srcOrd="5" destOrd="0" parTransId="{31B1F612-AC9E-462F-BD46-7793822044BF}" sibTransId="{B5569639-CD92-40EC-BF5C-B4607265110A}"/>
    <dgm:cxn modelId="{23641A2A-DF60-4727-9B12-B553806C0B96}" srcId="{B6393AF6-C876-42C9-ACA1-6C4E74B1386A}" destId="{CC94AF65-3252-4769-8DA8-B26D8FB0A9C7}" srcOrd="4" destOrd="0" parTransId="{895655CE-B9F3-4DE5-A29F-BF510FDC74ED}" sibTransId="{DF4B468F-597C-4535-B75C-1AF3FC4FA32E}"/>
    <dgm:cxn modelId="{8ED0A4BF-A8AC-4855-ADBE-B49E8E9A1570}" srcId="{B6393AF6-C876-42C9-ACA1-6C4E74B1386A}" destId="{E471C1D5-A994-4455-A5C0-E50E7B96FF41}" srcOrd="2" destOrd="0" parTransId="{D6646F46-5FFD-4D35-8406-F6F4C3662053}" sibTransId="{A1243BA8-B1A1-4C07-963C-7A9621BB06B1}"/>
    <dgm:cxn modelId="{54BAABAC-AD65-47C4-90D8-A936F40821E2}" srcId="{B6393AF6-C876-42C9-ACA1-6C4E74B1386A}" destId="{5AD81989-7689-4784-A7C8-D73CDA7C151C}" srcOrd="1" destOrd="0" parTransId="{A2653554-9769-4394-B4A9-46B8B27438A4}" sibTransId="{8964C3D4-8A25-4BDE-A1BB-F26B68DDEE16}"/>
    <dgm:cxn modelId="{056959BF-9A20-467A-B658-B1B1FE9925FC}" type="presOf" srcId="{5AD81989-7689-4784-A7C8-D73CDA7C151C}" destId="{41201DF0-2230-45E7-A1F0-804153B43E4E}" srcOrd="0" destOrd="0" presId="urn:microsoft.com/office/officeart/2008/layout/LinedList"/>
    <dgm:cxn modelId="{F752DC03-90D2-4829-AA91-B84825296724}" srcId="{B6393AF6-C876-42C9-ACA1-6C4E74B1386A}" destId="{572912B9-B021-4C5B-A71D-D4EDBD1C927E}" srcOrd="8" destOrd="0" parTransId="{74790802-0AB8-42E5-9FD0-B40C041F4C4D}" sibTransId="{983C9D28-9549-4772-B852-BFC8FF9BE543}"/>
    <dgm:cxn modelId="{3EF83785-68A0-4F72-8724-0E08132E4ED7}" type="presOf" srcId="{CC94AF65-3252-4769-8DA8-B26D8FB0A9C7}" destId="{3F9C3776-45D7-4FA1-BADC-6C6217D56D81}" srcOrd="0" destOrd="0" presId="urn:microsoft.com/office/officeart/2008/layout/LinedList"/>
    <dgm:cxn modelId="{970A8CD5-D23D-42F0-9933-C90E2943B9EB}" type="presOf" srcId="{B6393AF6-C876-42C9-ACA1-6C4E74B1386A}" destId="{D3FD39CD-EA2F-4E1C-BF60-D51CC6F2C353}" srcOrd="0" destOrd="0" presId="urn:microsoft.com/office/officeart/2008/layout/LinedList"/>
    <dgm:cxn modelId="{5247B184-7ABE-4EB3-96F1-FFBA70C891CD}" srcId="{B6393AF6-C876-42C9-ACA1-6C4E74B1386A}" destId="{1B103B52-ACBC-4D4A-A3E0-1F36DDACE31C}" srcOrd="7" destOrd="0" parTransId="{259E96EB-A0CF-4FC9-8C6A-5D109637BF78}" sibTransId="{A8C8DFB7-E184-4411-95D9-6841C10D63F6}"/>
    <dgm:cxn modelId="{497AFB79-D138-4966-87EF-3068E5D0DEF7}" type="presOf" srcId="{C082EC89-C735-4976-8ED3-3299808B8FB5}" destId="{BCF1355F-3D22-4755-8C13-07ACB2FD0D63}" srcOrd="0" destOrd="0" presId="urn:microsoft.com/office/officeart/2008/layout/LinedList"/>
    <dgm:cxn modelId="{C25A0F52-67F7-4BE4-9EEA-6F0F9CA91405}" type="presParOf" srcId="{BF9889F7-750A-4FCC-A82B-AD0D974B58C9}" destId="{B630865C-17B9-4D06-978E-AB219C5665E5}" srcOrd="0" destOrd="0" presId="urn:microsoft.com/office/officeart/2008/layout/LinedList"/>
    <dgm:cxn modelId="{EAFF0C33-B970-4C66-A5E3-A41FB4D29FB8}" type="presParOf" srcId="{BF9889F7-750A-4FCC-A82B-AD0D974B58C9}" destId="{550326CC-DE8F-49D9-B32D-CA4019EE685F}" srcOrd="1" destOrd="0" presId="urn:microsoft.com/office/officeart/2008/layout/LinedList"/>
    <dgm:cxn modelId="{BE1E89C0-A57F-4F3E-98B3-D109582B78BD}" type="presParOf" srcId="{550326CC-DE8F-49D9-B32D-CA4019EE685F}" destId="{D3FD39CD-EA2F-4E1C-BF60-D51CC6F2C353}" srcOrd="0" destOrd="0" presId="urn:microsoft.com/office/officeart/2008/layout/LinedList"/>
    <dgm:cxn modelId="{E63E7347-3F59-47C7-8D8B-E9A503AB1445}" type="presParOf" srcId="{550326CC-DE8F-49D9-B32D-CA4019EE685F}" destId="{0DED2247-D02E-40E6-B453-5B56F57B4072}" srcOrd="1" destOrd="0" presId="urn:microsoft.com/office/officeart/2008/layout/LinedList"/>
    <dgm:cxn modelId="{409F2677-01CB-48C0-8CBF-44517B11AAE1}" type="presParOf" srcId="{0DED2247-D02E-40E6-B453-5B56F57B4072}" destId="{C04C39BF-FC03-48D9-AAA1-BC34AADD66CD}" srcOrd="0" destOrd="0" presId="urn:microsoft.com/office/officeart/2008/layout/LinedList"/>
    <dgm:cxn modelId="{4800CB6B-68B9-4C02-B7C1-CCFC668C8702}" type="presParOf" srcId="{0DED2247-D02E-40E6-B453-5B56F57B4072}" destId="{3A6C0D3E-AB73-4860-A76D-AD8F215CABDD}" srcOrd="1" destOrd="0" presId="urn:microsoft.com/office/officeart/2008/layout/LinedList"/>
    <dgm:cxn modelId="{F16E8EEC-CEB9-4AFD-BF91-2C31A29182AE}" type="presParOf" srcId="{3A6C0D3E-AB73-4860-A76D-AD8F215CABDD}" destId="{FB0180E1-08A5-4F2A-B4CB-8AE978081D0E}" srcOrd="0" destOrd="0" presId="urn:microsoft.com/office/officeart/2008/layout/LinedList"/>
    <dgm:cxn modelId="{29929463-668B-4943-972F-50AFB332B0CA}" type="presParOf" srcId="{3A6C0D3E-AB73-4860-A76D-AD8F215CABDD}" destId="{BCF1355F-3D22-4755-8C13-07ACB2FD0D63}" srcOrd="1" destOrd="0" presId="urn:microsoft.com/office/officeart/2008/layout/LinedList"/>
    <dgm:cxn modelId="{DAFCC6C7-1822-4C43-9388-A2EE90FD7FC3}" type="presParOf" srcId="{3A6C0D3E-AB73-4860-A76D-AD8F215CABDD}" destId="{DAAA6351-E6EA-49C9-A158-AAE6E54B6C4E}" srcOrd="2" destOrd="0" presId="urn:microsoft.com/office/officeart/2008/layout/LinedList"/>
    <dgm:cxn modelId="{B5D88AD9-AD2C-4886-A5D7-5AAA3D6DF8F9}" type="presParOf" srcId="{0DED2247-D02E-40E6-B453-5B56F57B4072}" destId="{B95A7EFC-BA42-4BBB-80F4-0852B391A0FD}" srcOrd="2" destOrd="0" presId="urn:microsoft.com/office/officeart/2008/layout/LinedList"/>
    <dgm:cxn modelId="{3ED75706-E1D4-4D39-B696-989A5BC2D6EE}" type="presParOf" srcId="{0DED2247-D02E-40E6-B453-5B56F57B4072}" destId="{833F7561-2A09-4FB0-A127-59766C3B53F3}" srcOrd="3" destOrd="0" presId="urn:microsoft.com/office/officeart/2008/layout/LinedList"/>
    <dgm:cxn modelId="{D2856990-2E93-4C5A-AF25-8A37605EB8F6}" type="presParOf" srcId="{0DED2247-D02E-40E6-B453-5B56F57B4072}" destId="{7EE25D7D-2006-438B-9C63-A1CC7F9D50A1}" srcOrd="4" destOrd="0" presId="urn:microsoft.com/office/officeart/2008/layout/LinedList"/>
    <dgm:cxn modelId="{C31933D6-91B8-4DC8-B223-C25A3D77B9F1}" type="presParOf" srcId="{7EE25D7D-2006-438B-9C63-A1CC7F9D50A1}" destId="{82D54DCD-4557-4931-B283-807E992ABAFE}" srcOrd="0" destOrd="0" presId="urn:microsoft.com/office/officeart/2008/layout/LinedList"/>
    <dgm:cxn modelId="{513570E9-CA3C-42F6-805B-CB0959469102}" type="presParOf" srcId="{7EE25D7D-2006-438B-9C63-A1CC7F9D50A1}" destId="{41201DF0-2230-45E7-A1F0-804153B43E4E}" srcOrd="1" destOrd="0" presId="urn:microsoft.com/office/officeart/2008/layout/LinedList"/>
    <dgm:cxn modelId="{9B60BC2D-D251-4BE6-A95B-7059F8A7B7D5}" type="presParOf" srcId="{7EE25D7D-2006-438B-9C63-A1CC7F9D50A1}" destId="{9DC3A287-F5FF-446A-BF9B-2C8315922D02}" srcOrd="2" destOrd="0" presId="urn:microsoft.com/office/officeart/2008/layout/LinedList"/>
    <dgm:cxn modelId="{884BF814-D777-4672-AC1B-92BAE78A26F4}" type="presParOf" srcId="{0DED2247-D02E-40E6-B453-5B56F57B4072}" destId="{C04A55DD-5C42-48C7-9EAC-3A3247540F88}" srcOrd="5" destOrd="0" presId="urn:microsoft.com/office/officeart/2008/layout/LinedList"/>
    <dgm:cxn modelId="{DCFDD3B0-752D-4C43-8ED2-4C4DA130B741}" type="presParOf" srcId="{0DED2247-D02E-40E6-B453-5B56F57B4072}" destId="{9F4B14EA-719D-4F34-9D47-3F701B15D5FA}" srcOrd="6" destOrd="0" presId="urn:microsoft.com/office/officeart/2008/layout/LinedList"/>
    <dgm:cxn modelId="{63CAA416-0236-4C99-B42E-3C44554A1A76}" type="presParOf" srcId="{0DED2247-D02E-40E6-B453-5B56F57B4072}" destId="{720AB9E9-EC49-468D-9289-F5C9A39B49D3}" srcOrd="7" destOrd="0" presId="urn:microsoft.com/office/officeart/2008/layout/LinedList"/>
    <dgm:cxn modelId="{796D398A-1E6D-4D04-BC65-CBDA06E8824B}" type="presParOf" srcId="{720AB9E9-EC49-468D-9289-F5C9A39B49D3}" destId="{C34B356B-1262-445F-A70E-C15F4EC93427}" srcOrd="0" destOrd="0" presId="urn:microsoft.com/office/officeart/2008/layout/LinedList"/>
    <dgm:cxn modelId="{5936319A-D473-45DF-8655-BE46B9EA6090}" type="presParOf" srcId="{720AB9E9-EC49-468D-9289-F5C9A39B49D3}" destId="{CD19DE5C-0667-4599-AF36-1C1B019328F8}" srcOrd="1" destOrd="0" presId="urn:microsoft.com/office/officeart/2008/layout/LinedList"/>
    <dgm:cxn modelId="{551A558E-F5B7-4249-B852-560F3F37CCFE}" type="presParOf" srcId="{720AB9E9-EC49-468D-9289-F5C9A39B49D3}" destId="{D9A33D36-0D73-4868-AE9F-488C5C5FF61A}" srcOrd="2" destOrd="0" presId="urn:microsoft.com/office/officeart/2008/layout/LinedList"/>
    <dgm:cxn modelId="{84A3675B-C696-4703-965E-804AF26210C5}" type="presParOf" srcId="{0DED2247-D02E-40E6-B453-5B56F57B4072}" destId="{54909FF0-FF15-4BD1-87EC-1B6C411F4B15}" srcOrd="8" destOrd="0" presId="urn:microsoft.com/office/officeart/2008/layout/LinedList"/>
    <dgm:cxn modelId="{DD6749F2-83A5-43E7-A467-20903EF3BB06}" type="presParOf" srcId="{0DED2247-D02E-40E6-B453-5B56F57B4072}" destId="{49BA01AB-9D60-4E30-A7B5-26DAB04D2893}" srcOrd="9" destOrd="0" presId="urn:microsoft.com/office/officeart/2008/layout/LinedList"/>
    <dgm:cxn modelId="{31502A41-38F5-4D7E-AC20-5AD85EE6BFB4}" type="presParOf" srcId="{0DED2247-D02E-40E6-B453-5B56F57B4072}" destId="{795AEE27-2CFB-4C0B-A545-6D5086AE5FEE}" srcOrd="10" destOrd="0" presId="urn:microsoft.com/office/officeart/2008/layout/LinedList"/>
    <dgm:cxn modelId="{7C6ABE07-A8F9-4ACF-99DC-4D49AA9C848E}" type="presParOf" srcId="{795AEE27-2CFB-4C0B-A545-6D5086AE5FEE}" destId="{1E0EC7D2-3AD5-453B-BC5A-7A96C45FB9D6}" srcOrd="0" destOrd="0" presId="urn:microsoft.com/office/officeart/2008/layout/LinedList"/>
    <dgm:cxn modelId="{B0E1307D-924A-44F7-B29C-16B2AADF8124}" type="presParOf" srcId="{795AEE27-2CFB-4C0B-A545-6D5086AE5FEE}" destId="{23CDF1A1-6010-46D4-9227-4B77A3A0AD08}" srcOrd="1" destOrd="0" presId="urn:microsoft.com/office/officeart/2008/layout/LinedList"/>
    <dgm:cxn modelId="{5DDDDA54-8132-4D13-A86C-20F10044CFD2}" type="presParOf" srcId="{795AEE27-2CFB-4C0B-A545-6D5086AE5FEE}" destId="{DD576694-8203-4EA3-BB9B-7BE25455938C}" srcOrd="2" destOrd="0" presId="urn:microsoft.com/office/officeart/2008/layout/LinedList"/>
    <dgm:cxn modelId="{6EE016AA-2FE1-45EC-9724-F5650D600761}" type="presParOf" srcId="{0DED2247-D02E-40E6-B453-5B56F57B4072}" destId="{458BDC1F-42DD-46C1-8410-0D05262A3418}" srcOrd="11" destOrd="0" presId="urn:microsoft.com/office/officeart/2008/layout/LinedList"/>
    <dgm:cxn modelId="{D472F440-5B5A-42EE-8B09-3103A81647CE}" type="presParOf" srcId="{0DED2247-D02E-40E6-B453-5B56F57B4072}" destId="{2F73D741-780F-4B01-AA72-DD672D7B1F83}" srcOrd="12" destOrd="0" presId="urn:microsoft.com/office/officeart/2008/layout/LinedList"/>
    <dgm:cxn modelId="{FE2D9E37-A3E8-4A08-A617-98F87BD78037}" type="presParOf" srcId="{0DED2247-D02E-40E6-B453-5B56F57B4072}" destId="{414029D3-8E24-407E-A2BD-1C41B430FBC9}" srcOrd="13" destOrd="0" presId="urn:microsoft.com/office/officeart/2008/layout/LinedList"/>
    <dgm:cxn modelId="{4D7506C1-D4B0-4A64-9C57-6063CA374727}" type="presParOf" srcId="{414029D3-8E24-407E-A2BD-1C41B430FBC9}" destId="{4956D30B-3BD0-4168-9282-EF2CA1C4951D}" srcOrd="0" destOrd="0" presId="urn:microsoft.com/office/officeart/2008/layout/LinedList"/>
    <dgm:cxn modelId="{3F1375D9-AF91-4D19-A7AB-C9484E587768}" type="presParOf" srcId="{414029D3-8E24-407E-A2BD-1C41B430FBC9}" destId="{3F9C3776-45D7-4FA1-BADC-6C6217D56D81}" srcOrd="1" destOrd="0" presId="urn:microsoft.com/office/officeart/2008/layout/LinedList"/>
    <dgm:cxn modelId="{48F68158-DF90-4BAE-8DCF-26906A258563}" type="presParOf" srcId="{414029D3-8E24-407E-A2BD-1C41B430FBC9}" destId="{01E064A0-808E-49E6-B9AC-F8CDC6BEB395}" srcOrd="2" destOrd="0" presId="urn:microsoft.com/office/officeart/2008/layout/LinedList"/>
    <dgm:cxn modelId="{1814353B-320F-4FA6-A54E-4C655D44D7AF}" type="presParOf" srcId="{0DED2247-D02E-40E6-B453-5B56F57B4072}" destId="{B3D50CF1-7FBC-4528-86FA-BB9A1D0520E3}" srcOrd="14" destOrd="0" presId="urn:microsoft.com/office/officeart/2008/layout/LinedList"/>
    <dgm:cxn modelId="{34AAABDB-CEDE-4733-8BAC-45F7259CAD92}" type="presParOf" srcId="{0DED2247-D02E-40E6-B453-5B56F57B4072}" destId="{FC64E0A0-B4DD-4AF7-9C7A-5A2EB0A09EC0}" srcOrd="15" destOrd="0" presId="urn:microsoft.com/office/officeart/2008/layout/LinedList"/>
    <dgm:cxn modelId="{F58023D9-E10E-4172-AC42-AA7B4F411013}" type="presParOf" srcId="{0DED2247-D02E-40E6-B453-5B56F57B4072}" destId="{438EA1D9-2332-48D8-A258-2B29418BF125}" srcOrd="16" destOrd="0" presId="urn:microsoft.com/office/officeart/2008/layout/LinedList"/>
    <dgm:cxn modelId="{0E8DBA2C-6194-45F5-B92D-951976DCDD2D}" type="presParOf" srcId="{438EA1D9-2332-48D8-A258-2B29418BF125}" destId="{133E8E8D-822A-4E51-89B6-1583548742BB}" srcOrd="0" destOrd="0" presId="urn:microsoft.com/office/officeart/2008/layout/LinedList"/>
    <dgm:cxn modelId="{71BD9012-EF8C-49E4-8259-8E2FCBAB926A}" type="presParOf" srcId="{438EA1D9-2332-48D8-A258-2B29418BF125}" destId="{0774BB4A-7FA3-4325-9D43-000BC607633A}" srcOrd="1" destOrd="0" presId="urn:microsoft.com/office/officeart/2008/layout/LinedList"/>
    <dgm:cxn modelId="{BDFDF43A-738C-4EF7-8993-46AAF41241B5}" type="presParOf" srcId="{438EA1D9-2332-48D8-A258-2B29418BF125}" destId="{4541B92D-7A70-4F07-AA4B-93AF29EDECCF}" srcOrd="2" destOrd="0" presId="urn:microsoft.com/office/officeart/2008/layout/LinedList"/>
    <dgm:cxn modelId="{A8B7C8E6-D591-422A-835A-4D67C657A23A}" type="presParOf" srcId="{0DED2247-D02E-40E6-B453-5B56F57B4072}" destId="{EB76E409-4100-46B7-8F2A-6B990CA8EB0F}" srcOrd="17" destOrd="0" presId="urn:microsoft.com/office/officeart/2008/layout/LinedList"/>
    <dgm:cxn modelId="{4E252247-D985-4CC5-B3C0-B8F14F7BE304}" type="presParOf" srcId="{0DED2247-D02E-40E6-B453-5B56F57B4072}" destId="{BEEF50F1-276F-4D42-86A8-8B445C60CD85}" srcOrd="18" destOrd="0" presId="urn:microsoft.com/office/officeart/2008/layout/LinedList"/>
    <dgm:cxn modelId="{5239ECA5-D9CA-4DF0-8416-EBF00D901210}" type="presParOf" srcId="{0DED2247-D02E-40E6-B453-5B56F57B4072}" destId="{F57CA59A-3A4F-4EAF-A020-18AACFA911C8}" srcOrd="19" destOrd="0" presId="urn:microsoft.com/office/officeart/2008/layout/LinedList"/>
    <dgm:cxn modelId="{59993D72-024D-4353-B71F-F78AAD1C2653}" type="presParOf" srcId="{F57CA59A-3A4F-4EAF-A020-18AACFA911C8}" destId="{C75BF491-721B-4F4B-ACF5-96BB5F3D270A}" srcOrd="0" destOrd="0" presId="urn:microsoft.com/office/officeart/2008/layout/LinedList"/>
    <dgm:cxn modelId="{0CF5DF80-4A0B-4F24-8BA6-17D381ED7018}" type="presParOf" srcId="{F57CA59A-3A4F-4EAF-A020-18AACFA911C8}" destId="{BEC1DA4E-F638-43BB-8E63-5C841A14B19E}" srcOrd="1" destOrd="0" presId="urn:microsoft.com/office/officeart/2008/layout/LinedList"/>
    <dgm:cxn modelId="{1ADC4B65-D9AE-4A34-8468-1814BF09EDA2}" type="presParOf" srcId="{F57CA59A-3A4F-4EAF-A020-18AACFA911C8}" destId="{2613CE9E-CF44-4E8E-A218-FCC54CE88A6A}" srcOrd="2" destOrd="0" presId="urn:microsoft.com/office/officeart/2008/layout/LinedList"/>
    <dgm:cxn modelId="{1A3258FE-444E-4E0A-AFBF-4860FC44702A}" type="presParOf" srcId="{0DED2247-D02E-40E6-B453-5B56F57B4072}" destId="{F794D826-5B47-4B4E-96A0-980053A1CECB}" srcOrd="20" destOrd="0" presId="urn:microsoft.com/office/officeart/2008/layout/LinedList"/>
    <dgm:cxn modelId="{4CB0EADC-416B-40A4-AC94-3255EC03CD8B}" type="presParOf" srcId="{0DED2247-D02E-40E6-B453-5B56F57B4072}" destId="{D8BCF17E-BF7A-4A21-BE57-5A25DC529247}" srcOrd="21" destOrd="0" presId="urn:microsoft.com/office/officeart/2008/layout/LinedList"/>
    <dgm:cxn modelId="{3A5C242B-F521-4510-9F79-3A7FA1FA4D39}" type="presParOf" srcId="{0DED2247-D02E-40E6-B453-5B56F57B4072}" destId="{23A3874C-5358-4919-963D-DE35FEFC9B13}" srcOrd="22" destOrd="0" presId="urn:microsoft.com/office/officeart/2008/layout/LinedList"/>
    <dgm:cxn modelId="{F157DE48-F796-4481-83C6-86ACB5643FF8}" type="presParOf" srcId="{23A3874C-5358-4919-963D-DE35FEFC9B13}" destId="{06EA040C-CFC8-4C80-916B-0AB6FD903F16}" srcOrd="0" destOrd="0" presId="urn:microsoft.com/office/officeart/2008/layout/LinedList"/>
    <dgm:cxn modelId="{4D356118-CB70-4541-BB4C-35407FEEF4C7}" type="presParOf" srcId="{23A3874C-5358-4919-963D-DE35FEFC9B13}" destId="{BABDF04B-64D2-4372-94BE-83A390D9B0A1}" srcOrd="1" destOrd="0" presId="urn:microsoft.com/office/officeart/2008/layout/LinedList"/>
    <dgm:cxn modelId="{55F004EC-8273-4958-9FFB-10F1B28E0725}" type="presParOf" srcId="{23A3874C-5358-4919-963D-DE35FEFC9B13}" destId="{C599D912-710E-4956-8461-5BFC3BFDEE2A}" srcOrd="2" destOrd="0" presId="urn:microsoft.com/office/officeart/2008/layout/LinedList"/>
    <dgm:cxn modelId="{1577D978-3BB0-4287-A402-3E6EF44BF23A}" type="presParOf" srcId="{0DED2247-D02E-40E6-B453-5B56F57B4072}" destId="{97971A25-937D-4740-BFB8-22B9156D708F}" srcOrd="23" destOrd="0" presId="urn:microsoft.com/office/officeart/2008/layout/LinedList"/>
    <dgm:cxn modelId="{F818A9F1-F208-4830-AE27-FF727DD99201}" type="presParOf" srcId="{0DED2247-D02E-40E6-B453-5B56F57B4072}" destId="{834016E5-325E-4E7C-8095-3AEB34759C37}" srcOrd="24" destOrd="0" presId="urn:microsoft.com/office/officeart/2008/layout/LinedList"/>
    <dgm:cxn modelId="{8033D146-3F46-42F2-80A9-C69CD8C3B2EB}" type="presParOf" srcId="{0DED2247-D02E-40E6-B453-5B56F57B4072}" destId="{6FBC04D5-953A-4220-A796-CED447EB211D}" srcOrd="25" destOrd="0" presId="urn:microsoft.com/office/officeart/2008/layout/LinedList"/>
    <dgm:cxn modelId="{03D95AFF-9800-4A22-B25F-6CFED4A8E988}" type="presParOf" srcId="{6FBC04D5-953A-4220-A796-CED447EB211D}" destId="{85A096BE-C284-4364-AC4C-AF69C813F40F}" srcOrd="0" destOrd="0" presId="urn:microsoft.com/office/officeart/2008/layout/LinedList"/>
    <dgm:cxn modelId="{4754738A-8953-4888-BD49-F2AAE43D80DA}" type="presParOf" srcId="{6FBC04D5-953A-4220-A796-CED447EB211D}" destId="{2D6CBDDE-88F8-4F34-B783-BB4F064DEEB8}" srcOrd="1" destOrd="0" presId="urn:microsoft.com/office/officeart/2008/layout/LinedList"/>
    <dgm:cxn modelId="{AEBFC817-FA05-4989-A935-FDA0F5B221FE}" type="presParOf" srcId="{6FBC04D5-953A-4220-A796-CED447EB211D}" destId="{098D3DC4-158F-4E14-9394-32A05DC4F0E4}" srcOrd="2" destOrd="0" presId="urn:microsoft.com/office/officeart/2008/layout/LinedList"/>
    <dgm:cxn modelId="{616E6378-4CA7-4C1E-A753-F18A9016BCC0}" type="presParOf" srcId="{0DED2247-D02E-40E6-B453-5B56F57B4072}" destId="{E67ED597-EDAB-422E-B54A-57A5461CD8D5}" srcOrd="26" destOrd="0" presId="urn:microsoft.com/office/officeart/2008/layout/LinedList"/>
    <dgm:cxn modelId="{DF7BB44B-A79C-4163-AA48-5B0621CBF0D3}" type="presParOf" srcId="{0DED2247-D02E-40E6-B453-5B56F57B4072}" destId="{F13BE7E5-D816-49AC-8693-E3AF004FFFEF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96AA76-2F5C-409F-8BDB-9122DA2E13AD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A86E295-31B8-436E-BDE2-9BF36AEAD1F6}">
      <dgm:prSet phldrT="[Tekst]" custT="1"/>
      <dgm:spPr/>
      <dgm:t>
        <a:bodyPr/>
        <a:lstStyle/>
        <a:p>
          <a:r>
            <a:rPr lang="pl-PL" sz="1300" dirty="0" smtClean="0"/>
            <a:t>Bardziej konkurencyjna i inteligentna Europa</a:t>
          </a:r>
          <a:endParaRPr lang="pl-PL" sz="1300" dirty="0"/>
        </a:p>
      </dgm:t>
      <dgm:extLst>
        <a:ext uri="{E40237B7-FDA0-4F09-8148-C483321AD2D9}">
          <dgm14:cNvPr xmlns:dgm14="http://schemas.microsoft.com/office/drawing/2010/diagram" id="0" name="" descr="Bardziej konkurencyjna i inteligentna Europa&#10;"/>
        </a:ext>
      </dgm:extLst>
    </dgm:pt>
    <dgm:pt modelId="{72A03D5A-08E8-4CFD-B794-1E45A130C56E}" type="parTrans" cxnId="{4D4E6CBA-8778-4BA3-B193-7AD414C9DAF4}">
      <dgm:prSet/>
      <dgm:spPr/>
      <dgm:t>
        <a:bodyPr/>
        <a:lstStyle/>
        <a:p>
          <a:endParaRPr lang="pl-PL" sz="1200"/>
        </a:p>
      </dgm:t>
    </dgm:pt>
    <dgm:pt modelId="{268F506C-F8A8-4E8A-9290-8FB9D2FF098C}" type="sibTrans" cxnId="{4D4E6CBA-8778-4BA3-B193-7AD414C9DAF4}">
      <dgm:prSet/>
      <dgm:spPr/>
      <dgm:t>
        <a:bodyPr/>
        <a:lstStyle/>
        <a:p>
          <a:endParaRPr lang="pl-PL" sz="1200"/>
        </a:p>
      </dgm:t>
    </dgm:pt>
    <dgm:pt modelId="{5701B503-3145-45FC-BAF9-07D1A8F4E425}">
      <dgm:prSet phldrT="[Tekst]" custT="1"/>
      <dgm:spPr/>
      <dgm:t>
        <a:bodyPr/>
        <a:lstStyle/>
        <a:p>
          <a:r>
            <a:rPr lang="pl-PL" sz="1300" b="1" dirty="0" smtClean="0">
              <a:effectLst/>
            </a:rPr>
            <a:t>Lepiej połączona Europa</a:t>
          </a:r>
          <a:endParaRPr lang="pl-PL" sz="1300" b="1" dirty="0"/>
        </a:p>
      </dgm:t>
      <dgm:extLst>
        <a:ext uri="{E40237B7-FDA0-4F09-8148-C483321AD2D9}">
          <dgm14:cNvPr xmlns:dgm14="http://schemas.microsoft.com/office/drawing/2010/diagram" id="0" name="" descr="Lepiej połączona Europa&#10;"/>
        </a:ext>
      </dgm:extLst>
    </dgm:pt>
    <dgm:pt modelId="{6469F377-FDEF-4A56-A55F-5D826245D546}" type="parTrans" cxnId="{46FDE883-C215-4367-AD50-F11645C9FFF0}">
      <dgm:prSet/>
      <dgm:spPr/>
      <dgm:t>
        <a:bodyPr/>
        <a:lstStyle/>
        <a:p>
          <a:endParaRPr lang="pl-PL" sz="1200"/>
        </a:p>
      </dgm:t>
    </dgm:pt>
    <dgm:pt modelId="{2E3E7B37-6846-4C78-B426-A4CCF425DFCD}" type="sibTrans" cxnId="{46FDE883-C215-4367-AD50-F11645C9FFF0}">
      <dgm:prSet/>
      <dgm:spPr/>
      <dgm:t>
        <a:bodyPr/>
        <a:lstStyle/>
        <a:p>
          <a:endParaRPr lang="pl-PL" sz="1200"/>
        </a:p>
      </dgm:t>
    </dgm:pt>
    <dgm:pt modelId="{6E0E95B9-E4FB-4656-9C32-F52C96D861DE}">
      <dgm:prSet phldrT="[Tekst]" custT="1"/>
      <dgm:spPr/>
      <dgm:t>
        <a:bodyPr/>
        <a:lstStyle/>
        <a:p>
          <a:r>
            <a:rPr lang="pl-PL" sz="1300" b="1" dirty="0" smtClean="0">
              <a:effectLst/>
            </a:rPr>
            <a:t>Bardziej przyjazna dla środowiska niskoemisyjna Europa</a:t>
          </a:r>
          <a:endParaRPr lang="pl-PL" sz="1300" b="1" dirty="0"/>
        </a:p>
      </dgm:t>
      <dgm:extLst>
        <a:ext uri="{E40237B7-FDA0-4F09-8148-C483321AD2D9}">
          <dgm14:cNvPr xmlns:dgm14="http://schemas.microsoft.com/office/drawing/2010/diagram" id="0" name="" descr="Bardziej przyjazna dla środowiska niskoemisyjna Europa&#10;"/>
        </a:ext>
      </dgm:extLst>
    </dgm:pt>
    <dgm:pt modelId="{E1EF827E-DC7B-4D46-8DA1-CD1746F1E527}" type="sibTrans" cxnId="{5A72BCB5-DE2A-4949-AEAF-B6C2BE6F73F2}">
      <dgm:prSet/>
      <dgm:spPr/>
      <dgm:t>
        <a:bodyPr/>
        <a:lstStyle/>
        <a:p>
          <a:endParaRPr lang="pl-PL" sz="1200"/>
        </a:p>
      </dgm:t>
    </dgm:pt>
    <dgm:pt modelId="{4B035FE7-C2DD-48F5-8936-8A2B2B8E3155}" type="parTrans" cxnId="{5A72BCB5-DE2A-4949-AEAF-B6C2BE6F73F2}">
      <dgm:prSet/>
      <dgm:spPr/>
      <dgm:t>
        <a:bodyPr/>
        <a:lstStyle/>
        <a:p>
          <a:endParaRPr lang="pl-PL" sz="1200"/>
        </a:p>
      </dgm:t>
    </dgm:pt>
    <dgm:pt modelId="{F377F17B-ED9E-41C7-8B5D-DE5D8FDC6A81}">
      <dgm:prSet phldrT="[Tekst]" custT="1"/>
      <dgm:spPr/>
      <dgm:t>
        <a:bodyPr/>
        <a:lstStyle/>
        <a:p>
          <a:r>
            <a:rPr lang="pl-PL" sz="1300" dirty="0" smtClean="0"/>
            <a:t>Łagodzenie skutków transformacji w kierunku gospodarki neutralnej dla klimatu</a:t>
          </a:r>
          <a:endParaRPr lang="pl-PL" sz="1300" dirty="0"/>
        </a:p>
      </dgm:t>
      <dgm:extLst>
        <a:ext uri="{E40237B7-FDA0-4F09-8148-C483321AD2D9}">
          <dgm14:cNvPr xmlns:dgm14="http://schemas.microsoft.com/office/drawing/2010/diagram" id="0" name="" descr="Łagodzenie skutków transformacji w kierunku gospodarki neutralnej dla klimatu&#10;"/>
        </a:ext>
      </dgm:extLst>
    </dgm:pt>
    <dgm:pt modelId="{3C368572-6FA5-4CF5-BE05-745EA1FB22ED}" type="parTrans" cxnId="{60DE074A-687F-4187-BA7D-C4E68B56045D}">
      <dgm:prSet/>
      <dgm:spPr/>
      <dgm:t>
        <a:bodyPr/>
        <a:lstStyle/>
        <a:p>
          <a:endParaRPr lang="pl-PL" sz="1200"/>
        </a:p>
      </dgm:t>
    </dgm:pt>
    <dgm:pt modelId="{199A44EB-3A56-43EE-89FC-9B9B40A2FE47}" type="sibTrans" cxnId="{60DE074A-687F-4187-BA7D-C4E68B56045D}">
      <dgm:prSet/>
      <dgm:spPr/>
      <dgm:t>
        <a:bodyPr/>
        <a:lstStyle/>
        <a:p>
          <a:endParaRPr lang="pl-PL" sz="1200"/>
        </a:p>
      </dgm:t>
    </dgm:pt>
    <dgm:pt modelId="{6AEA26A8-2350-4E32-A207-B6A786984874}">
      <dgm:prSet phldrT="[Tekst]" custT="1"/>
      <dgm:spPr/>
      <dgm:t>
        <a:bodyPr/>
        <a:lstStyle/>
        <a:p>
          <a:r>
            <a:rPr lang="pl-PL" sz="1300" b="1" dirty="0" smtClean="0">
              <a:effectLst/>
            </a:rPr>
            <a:t>Europa o silniejszym wymiarze społecznym</a:t>
          </a:r>
          <a:endParaRPr lang="pl-PL" sz="1300" b="1" dirty="0"/>
        </a:p>
      </dgm:t>
      <dgm:extLst>
        <a:ext uri="{E40237B7-FDA0-4F09-8148-C483321AD2D9}">
          <dgm14:cNvPr xmlns:dgm14="http://schemas.microsoft.com/office/drawing/2010/diagram" id="0" name="" descr="Europa o silniejszym wymiarze społecznym&#10;"/>
        </a:ext>
      </dgm:extLst>
    </dgm:pt>
    <dgm:pt modelId="{455C55FC-CA8B-40DA-8924-71A1E24D65E7}" type="parTrans" cxnId="{11D6E1DB-3B3E-4AC0-A497-458798159426}">
      <dgm:prSet/>
      <dgm:spPr/>
      <dgm:t>
        <a:bodyPr/>
        <a:lstStyle/>
        <a:p>
          <a:endParaRPr lang="pl-PL" sz="1200"/>
        </a:p>
      </dgm:t>
    </dgm:pt>
    <dgm:pt modelId="{00E3597F-4C13-4942-9AAD-59CDBDF6373A}" type="sibTrans" cxnId="{11D6E1DB-3B3E-4AC0-A497-458798159426}">
      <dgm:prSet/>
      <dgm:spPr/>
      <dgm:t>
        <a:bodyPr/>
        <a:lstStyle/>
        <a:p>
          <a:endParaRPr lang="pl-PL" sz="1200"/>
        </a:p>
      </dgm:t>
    </dgm:pt>
    <dgm:pt modelId="{33115593-B189-4AD0-8813-24773E4FFB1C}">
      <dgm:prSet phldrT="[Tekst]" custT="1"/>
      <dgm:spPr/>
      <dgm:t>
        <a:bodyPr/>
        <a:lstStyle/>
        <a:p>
          <a:r>
            <a:rPr lang="pl-PL" sz="1300" dirty="0" smtClean="0">
              <a:effectLst/>
            </a:rPr>
            <a:t>Europa bliżej obywateli</a:t>
          </a:r>
          <a:endParaRPr lang="pl-PL" sz="1300" dirty="0"/>
        </a:p>
      </dgm:t>
      <dgm:extLst>
        <a:ext uri="{E40237B7-FDA0-4F09-8148-C483321AD2D9}">
          <dgm14:cNvPr xmlns:dgm14="http://schemas.microsoft.com/office/drawing/2010/diagram" id="0" name="" descr="Europa bliżej obywateli&#10;"/>
        </a:ext>
      </dgm:extLst>
    </dgm:pt>
    <dgm:pt modelId="{51B55800-AF30-4407-BF81-AB9B258980AC}" type="parTrans" cxnId="{005F6DF3-DCA5-4C82-B137-2745680300BA}">
      <dgm:prSet/>
      <dgm:spPr/>
      <dgm:t>
        <a:bodyPr/>
        <a:lstStyle/>
        <a:p>
          <a:endParaRPr lang="pl-PL" sz="1200"/>
        </a:p>
      </dgm:t>
    </dgm:pt>
    <dgm:pt modelId="{8161FE2A-FB45-4DE8-A7B9-6B1864CF13D8}" type="sibTrans" cxnId="{005F6DF3-DCA5-4C82-B137-2745680300BA}">
      <dgm:prSet/>
      <dgm:spPr/>
      <dgm:t>
        <a:bodyPr/>
        <a:lstStyle/>
        <a:p>
          <a:endParaRPr lang="pl-PL" sz="1200"/>
        </a:p>
      </dgm:t>
    </dgm:pt>
    <dgm:pt modelId="{FDCC4B32-C6BD-45A7-AA23-256EB6944155}">
      <dgm:prSet phldrT="[Tekst]" custT="1"/>
      <dgm:spPr/>
      <dgm:t>
        <a:bodyPr/>
        <a:lstStyle/>
        <a:p>
          <a:r>
            <a:rPr lang="pl-PL" sz="1800" b="0" spc="300" dirty="0" smtClean="0"/>
            <a:t>Polityka Spójności</a:t>
          </a:r>
          <a:r>
            <a:rPr lang="pl-PL" sz="1600" b="0" spc="300" dirty="0" smtClean="0"/>
            <a:t/>
          </a:r>
          <a:br>
            <a:rPr lang="pl-PL" sz="1600" b="0" spc="300" dirty="0" smtClean="0"/>
          </a:br>
          <a:endParaRPr lang="pl-PL" sz="1400" dirty="0"/>
        </a:p>
      </dgm:t>
      <dgm:extLst>
        <a:ext uri="{E40237B7-FDA0-4F09-8148-C483321AD2D9}">
          <dgm14:cNvPr xmlns:dgm14="http://schemas.microsoft.com/office/drawing/2010/diagram" id="0" name="" descr="Polityka Spójności&#10;"/>
        </a:ext>
      </dgm:extLst>
    </dgm:pt>
    <dgm:pt modelId="{E5D9E181-22B8-4D57-A83C-70B8FD8072FE}" type="parTrans" cxnId="{2D4E1FA9-F59C-4DFD-8546-70DED2A2438F}">
      <dgm:prSet/>
      <dgm:spPr/>
      <dgm:t>
        <a:bodyPr/>
        <a:lstStyle/>
        <a:p>
          <a:endParaRPr lang="pl-PL"/>
        </a:p>
      </dgm:t>
    </dgm:pt>
    <dgm:pt modelId="{56CF1168-AC00-4835-A3AC-58D92D999A38}" type="sibTrans" cxnId="{2D4E1FA9-F59C-4DFD-8546-70DED2A2438F}">
      <dgm:prSet/>
      <dgm:spPr/>
      <dgm:t>
        <a:bodyPr/>
        <a:lstStyle/>
        <a:p>
          <a:endParaRPr lang="pl-PL"/>
        </a:p>
      </dgm:t>
    </dgm:pt>
    <dgm:pt modelId="{970320EA-441B-4CE5-8C71-8DBD27BDE0A1}" type="pres">
      <dgm:prSet presAssocID="{4A96AA76-2F5C-409F-8BDB-9122DA2E13AD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pl-PL"/>
        </a:p>
      </dgm:t>
    </dgm:pt>
    <dgm:pt modelId="{75970EB2-0D0E-4AC0-9808-A4A16F378A2F}" type="pres">
      <dgm:prSet presAssocID="{FDCC4B32-C6BD-45A7-AA23-256EB6944155}" presName="root" presStyleCnt="0">
        <dgm:presLayoutVars>
          <dgm:chMax/>
          <dgm:chPref/>
        </dgm:presLayoutVars>
      </dgm:prSet>
      <dgm:spPr/>
    </dgm:pt>
    <dgm:pt modelId="{5D494010-2E7F-498F-8AE7-0C707EC655A5}" type="pres">
      <dgm:prSet presAssocID="{FDCC4B32-C6BD-45A7-AA23-256EB6944155}" presName="rootComposite" presStyleCnt="0">
        <dgm:presLayoutVars/>
      </dgm:prSet>
      <dgm:spPr/>
    </dgm:pt>
    <dgm:pt modelId="{85444B9C-F0EB-401C-A771-B3CF7D4608BE}" type="pres">
      <dgm:prSet presAssocID="{FDCC4B32-C6BD-45A7-AA23-256EB6944155}" presName="ParentAccent" presStyleLbl="alignNode1" presStyleIdx="0" presStyleCnt="1"/>
      <dgm:spPr>
        <a:solidFill>
          <a:srgbClr val="E6E100"/>
        </a:solidFill>
        <a:ln>
          <a:noFill/>
        </a:ln>
      </dgm:spPr>
      <dgm:t>
        <a:bodyPr/>
        <a:lstStyle/>
        <a:p>
          <a:endParaRPr lang="pl-PL"/>
        </a:p>
      </dgm:t>
    </dgm:pt>
    <dgm:pt modelId="{BD953D20-C7F6-4E18-A66E-2D7F9B6011F9}" type="pres">
      <dgm:prSet presAssocID="{FDCC4B32-C6BD-45A7-AA23-256EB6944155}" presName="ParentSmallAccent" presStyleLbl="fgAcc1" presStyleIdx="0" presStyleCnt="1"/>
      <dgm:spPr/>
    </dgm:pt>
    <dgm:pt modelId="{015CF7E6-D795-4544-B43B-7DF5354CC429}" type="pres">
      <dgm:prSet presAssocID="{FDCC4B32-C6BD-45A7-AA23-256EB6944155}" presName="Parent" presStyleLbl="revTx" presStyleIdx="0" presStyleCnt="7" custScaleX="171912" custLinFactNeighborX="10703" custLinFactNeighborY="-2791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DA4A681-6E71-4337-B106-F30A541C1DA7}" type="pres">
      <dgm:prSet presAssocID="{FDCC4B32-C6BD-45A7-AA23-256EB6944155}" presName="childShape" presStyleCnt="0">
        <dgm:presLayoutVars>
          <dgm:chMax val="0"/>
          <dgm:chPref val="0"/>
        </dgm:presLayoutVars>
      </dgm:prSet>
      <dgm:spPr/>
    </dgm:pt>
    <dgm:pt modelId="{D0D1A46F-D667-4AEF-A8A6-14E859F6C580}" type="pres">
      <dgm:prSet presAssocID="{4A86E295-31B8-436E-BDE2-9BF36AEAD1F6}" presName="childComposite" presStyleCnt="0">
        <dgm:presLayoutVars>
          <dgm:chMax val="0"/>
          <dgm:chPref val="0"/>
        </dgm:presLayoutVars>
      </dgm:prSet>
      <dgm:spPr/>
    </dgm:pt>
    <dgm:pt modelId="{88B234C6-16E4-49C0-AC4B-34FB8B501C8E}" type="pres">
      <dgm:prSet presAssocID="{4A86E295-31B8-436E-BDE2-9BF36AEAD1F6}" presName="ChildAccent" presStyleLbl="solidFgAcc1" presStyleIdx="0" presStyleCnt="6"/>
      <dgm:spPr/>
    </dgm:pt>
    <dgm:pt modelId="{B610D397-0E94-4A24-8CA9-3A2CE1A954B6}" type="pres">
      <dgm:prSet presAssocID="{4A86E295-31B8-436E-BDE2-9BF36AEAD1F6}" presName="Child" presStyleLbl="revTx" presStyleIdx="1" presStyleCnt="7" custScaleX="191104" custLinFactNeighborX="495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92085C5-6E09-44D2-9241-36C3CC82645C}" type="pres">
      <dgm:prSet presAssocID="{6E0E95B9-E4FB-4656-9C32-F52C96D861DE}" presName="childComposite" presStyleCnt="0">
        <dgm:presLayoutVars>
          <dgm:chMax val="0"/>
          <dgm:chPref val="0"/>
        </dgm:presLayoutVars>
      </dgm:prSet>
      <dgm:spPr/>
    </dgm:pt>
    <dgm:pt modelId="{735FAB83-CCD4-4C91-B24E-CC25A4A2AA47}" type="pres">
      <dgm:prSet presAssocID="{6E0E95B9-E4FB-4656-9C32-F52C96D861DE}" presName="ChildAccent" presStyleLbl="solidFgAcc1" presStyleIdx="1" presStyleCnt="6"/>
      <dgm:spPr>
        <a:solidFill>
          <a:schemeClr val="accent1"/>
        </a:solidFill>
        <a:ln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CF3C6F5E-0274-49FC-A035-ED1DD3D7633C}" type="pres">
      <dgm:prSet presAssocID="{6E0E95B9-E4FB-4656-9C32-F52C96D861DE}" presName="Child" presStyleLbl="revTx" presStyleIdx="2" presStyleCnt="7" custScaleX="191104" custLinFactNeighborX="495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5213819-A456-49DF-A4F2-AB3B3DEF3EFC}" type="pres">
      <dgm:prSet presAssocID="{5701B503-3145-45FC-BAF9-07D1A8F4E425}" presName="childComposite" presStyleCnt="0">
        <dgm:presLayoutVars>
          <dgm:chMax val="0"/>
          <dgm:chPref val="0"/>
        </dgm:presLayoutVars>
      </dgm:prSet>
      <dgm:spPr/>
    </dgm:pt>
    <dgm:pt modelId="{DE00714A-53E1-4F2D-93C2-CA23A532C31B}" type="pres">
      <dgm:prSet presAssocID="{5701B503-3145-45FC-BAF9-07D1A8F4E425}" presName="ChildAccent" presStyleLbl="solidFgAcc1" presStyleIdx="2" presStyleCnt="6"/>
      <dgm:spPr>
        <a:solidFill>
          <a:schemeClr val="accent1"/>
        </a:solidFill>
        <a:ln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4FAC1273-9D5B-47F9-9A2C-9368DEB494D8}" type="pres">
      <dgm:prSet presAssocID="{5701B503-3145-45FC-BAF9-07D1A8F4E425}" presName="Child" presStyleLbl="revTx" presStyleIdx="3" presStyleCnt="7" custScaleX="191104" custLinFactNeighborX="495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44DD5B7-D06E-4F26-BFF2-9EC379B6BCF8}" type="pres">
      <dgm:prSet presAssocID="{6AEA26A8-2350-4E32-A207-B6A786984874}" presName="childComposite" presStyleCnt="0">
        <dgm:presLayoutVars>
          <dgm:chMax val="0"/>
          <dgm:chPref val="0"/>
        </dgm:presLayoutVars>
      </dgm:prSet>
      <dgm:spPr/>
    </dgm:pt>
    <dgm:pt modelId="{1B4B87AD-FC25-4C39-980D-81E2A92049A1}" type="pres">
      <dgm:prSet presAssocID="{6AEA26A8-2350-4E32-A207-B6A786984874}" presName="ChildAccent" presStyleLbl="solidFgAcc1" presStyleIdx="3" presStyleCnt="6"/>
      <dgm:spPr>
        <a:solidFill>
          <a:schemeClr val="accent1"/>
        </a:solidFill>
        <a:ln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CFE3ED02-5F27-47FB-B521-75ADACF30583}" type="pres">
      <dgm:prSet presAssocID="{6AEA26A8-2350-4E32-A207-B6A786984874}" presName="Child" presStyleLbl="revTx" presStyleIdx="4" presStyleCnt="7" custScaleX="191104" custLinFactNeighborX="495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8F70E3-2639-4877-A28E-7BECE6AB7B44}" type="pres">
      <dgm:prSet presAssocID="{33115593-B189-4AD0-8813-24773E4FFB1C}" presName="childComposite" presStyleCnt="0">
        <dgm:presLayoutVars>
          <dgm:chMax val="0"/>
          <dgm:chPref val="0"/>
        </dgm:presLayoutVars>
      </dgm:prSet>
      <dgm:spPr/>
    </dgm:pt>
    <dgm:pt modelId="{A9A91B0B-1AD2-4F4D-9027-4CCF5C823EC3}" type="pres">
      <dgm:prSet presAssocID="{33115593-B189-4AD0-8813-24773E4FFB1C}" presName="ChildAccent" presStyleLbl="solidFgAcc1" presStyleIdx="4" presStyleCnt="6"/>
      <dgm:spPr/>
    </dgm:pt>
    <dgm:pt modelId="{1F32EC3F-F101-472F-B292-B2B5B2E0881D}" type="pres">
      <dgm:prSet presAssocID="{33115593-B189-4AD0-8813-24773E4FFB1C}" presName="Child" presStyleLbl="revTx" presStyleIdx="5" presStyleCnt="7" custScaleX="191104" custLinFactNeighborX="495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0AFF6CC-AC1A-4A6F-8899-A00AA8C5F269}" type="pres">
      <dgm:prSet presAssocID="{F377F17B-ED9E-41C7-8B5D-DE5D8FDC6A81}" presName="childComposite" presStyleCnt="0">
        <dgm:presLayoutVars>
          <dgm:chMax val="0"/>
          <dgm:chPref val="0"/>
        </dgm:presLayoutVars>
      </dgm:prSet>
      <dgm:spPr/>
    </dgm:pt>
    <dgm:pt modelId="{140754A9-1D3E-4B46-970F-C850038992FA}" type="pres">
      <dgm:prSet presAssocID="{F377F17B-ED9E-41C7-8B5D-DE5D8FDC6A81}" presName="ChildAccent" presStyleLbl="solidFgAcc1" presStyleIdx="5" presStyleCnt="6"/>
      <dgm:spPr/>
    </dgm:pt>
    <dgm:pt modelId="{CD786729-920A-44C8-A5C9-2AA7A8399580}" type="pres">
      <dgm:prSet presAssocID="{F377F17B-ED9E-41C7-8B5D-DE5D8FDC6A81}" presName="Child" presStyleLbl="revTx" presStyleIdx="6" presStyleCnt="7" custScaleX="191104" custLinFactNeighborX="495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40BF4D5-1D40-4B14-9BB3-F303386E9B50}" type="presOf" srcId="{F377F17B-ED9E-41C7-8B5D-DE5D8FDC6A81}" destId="{CD786729-920A-44C8-A5C9-2AA7A8399580}" srcOrd="0" destOrd="0" presId="urn:microsoft.com/office/officeart/2008/layout/SquareAccentList"/>
    <dgm:cxn modelId="{8A4A3797-C879-4CFE-9B3A-BD6F96A6AEDC}" type="presOf" srcId="{6AEA26A8-2350-4E32-A207-B6A786984874}" destId="{CFE3ED02-5F27-47FB-B521-75ADACF30583}" srcOrd="0" destOrd="0" presId="urn:microsoft.com/office/officeart/2008/layout/SquareAccentList"/>
    <dgm:cxn modelId="{60DE074A-687F-4187-BA7D-C4E68B56045D}" srcId="{FDCC4B32-C6BD-45A7-AA23-256EB6944155}" destId="{F377F17B-ED9E-41C7-8B5D-DE5D8FDC6A81}" srcOrd="5" destOrd="0" parTransId="{3C368572-6FA5-4CF5-BE05-745EA1FB22ED}" sibTransId="{199A44EB-3A56-43EE-89FC-9B9B40A2FE47}"/>
    <dgm:cxn modelId="{4D4E6CBA-8778-4BA3-B193-7AD414C9DAF4}" srcId="{FDCC4B32-C6BD-45A7-AA23-256EB6944155}" destId="{4A86E295-31B8-436E-BDE2-9BF36AEAD1F6}" srcOrd="0" destOrd="0" parTransId="{72A03D5A-08E8-4CFD-B794-1E45A130C56E}" sibTransId="{268F506C-F8A8-4E8A-9290-8FB9D2FF098C}"/>
    <dgm:cxn modelId="{11F0CB42-5B03-4F32-B347-55A75CC873F4}" type="presOf" srcId="{4A96AA76-2F5C-409F-8BDB-9122DA2E13AD}" destId="{970320EA-441B-4CE5-8C71-8DBD27BDE0A1}" srcOrd="0" destOrd="0" presId="urn:microsoft.com/office/officeart/2008/layout/SquareAccentList"/>
    <dgm:cxn modelId="{5A72BCB5-DE2A-4949-AEAF-B6C2BE6F73F2}" srcId="{FDCC4B32-C6BD-45A7-AA23-256EB6944155}" destId="{6E0E95B9-E4FB-4656-9C32-F52C96D861DE}" srcOrd="1" destOrd="0" parTransId="{4B035FE7-C2DD-48F5-8936-8A2B2B8E3155}" sibTransId="{E1EF827E-DC7B-4D46-8DA1-CD1746F1E527}"/>
    <dgm:cxn modelId="{E7537C92-DEAE-49F1-868A-38D9FE47D7CC}" type="presOf" srcId="{FDCC4B32-C6BD-45A7-AA23-256EB6944155}" destId="{015CF7E6-D795-4544-B43B-7DF5354CC429}" srcOrd="0" destOrd="0" presId="urn:microsoft.com/office/officeart/2008/layout/SquareAccentList"/>
    <dgm:cxn modelId="{11D6E1DB-3B3E-4AC0-A497-458798159426}" srcId="{FDCC4B32-C6BD-45A7-AA23-256EB6944155}" destId="{6AEA26A8-2350-4E32-A207-B6A786984874}" srcOrd="3" destOrd="0" parTransId="{455C55FC-CA8B-40DA-8924-71A1E24D65E7}" sibTransId="{00E3597F-4C13-4942-9AAD-59CDBDF6373A}"/>
    <dgm:cxn modelId="{2D4E1FA9-F59C-4DFD-8546-70DED2A2438F}" srcId="{4A96AA76-2F5C-409F-8BDB-9122DA2E13AD}" destId="{FDCC4B32-C6BD-45A7-AA23-256EB6944155}" srcOrd="0" destOrd="0" parTransId="{E5D9E181-22B8-4D57-A83C-70B8FD8072FE}" sibTransId="{56CF1168-AC00-4835-A3AC-58D92D999A38}"/>
    <dgm:cxn modelId="{005F6DF3-DCA5-4C82-B137-2745680300BA}" srcId="{FDCC4B32-C6BD-45A7-AA23-256EB6944155}" destId="{33115593-B189-4AD0-8813-24773E4FFB1C}" srcOrd="4" destOrd="0" parTransId="{51B55800-AF30-4407-BF81-AB9B258980AC}" sibTransId="{8161FE2A-FB45-4DE8-A7B9-6B1864CF13D8}"/>
    <dgm:cxn modelId="{258F76EF-5060-4F4D-B18D-80591331472A}" type="presOf" srcId="{33115593-B189-4AD0-8813-24773E4FFB1C}" destId="{1F32EC3F-F101-472F-B292-B2B5B2E0881D}" srcOrd="0" destOrd="0" presId="urn:microsoft.com/office/officeart/2008/layout/SquareAccentList"/>
    <dgm:cxn modelId="{DD2F0B52-F7AA-47E8-941B-216D1B18E1B0}" type="presOf" srcId="{6E0E95B9-E4FB-4656-9C32-F52C96D861DE}" destId="{CF3C6F5E-0274-49FC-A035-ED1DD3D7633C}" srcOrd="0" destOrd="0" presId="urn:microsoft.com/office/officeart/2008/layout/SquareAccentList"/>
    <dgm:cxn modelId="{6E477077-1E4D-45F8-9B78-3ADFE6543383}" type="presOf" srcId="{5701B503-3145-45FC-BAF9-07D1A8F4E425}" destId="{4FAC1273-9D5B-47F9-9A2C-9368DEB494D8}" srcOrd="0" destOrd="0" presId="urn:microsoft.com/office/officeart/2008/layout/SquareAccentList"/>
    <dgm:cxn modelId="{6748C9C5-2396-40D5-B031-7BE1905EC28D}" type="presOf" srcId="{4A86E295-31B8-436E-BDE2-9BF36AEAD1F6}" destId="{B610D397-0E94-4A24-8CA9-3A2CE1A954B6}" srcOrd="0" destOrd="0" presId="urn:microsoft.com/office/officeart/2008/layout/SquareAccentList"/>
    <dgm:cxn modelId="{46FDE883-C215-4367-AD50-F11645C9FFF0}" srcId="{FDCC4B32-C6BD-45A7-AA23-256EB6944155}" destId="{5701B503-3145-45FC-BAF9-07D1A8F4E425}" srcOrd="2" destOrd="0" parTransId="{6469F377-FDEF-4A56-A55F-5D826245D546}" sibTransId="{2E3E7B37-6846-4C78-B426-A4CCF425DFCD}"/>
    <dgm:cxn modelId="{7E4D8308-F3A8-4EE4-811C-09E10815A676}" type="presParOf" srcId="{970320EA-441B-4CE5-8C71-8DBD27BDE0A1}" destId="{75970EB2-0D0E-4AC0-9808-A4A16F378A2F}" srcOrd="0" destOrd="0" presId="urn:microsoft.com/office/officeart/2008/layout/SquareAccentList"/>
    <dgm:cxn modelId="{7549068E-A512-4DCE-8287-0C326A567564}" type="presParOf" srcId="{75970EB2-0D0E-4AC0-9808-A4A16F378A2F}" destId="{5D494010-2E7F-498F-8AE7-0C707EC655A5}" srcOrd="0" destOrd="0" presId="urn:microsoft.com/office/officeart/2008/layout/SquareAccentList"/>
    <dgm:cxn modelId="{CE0A6146-6860-4AE6-9AAD-2F4B7F018F54}" type="presParOf" srcId="{5D494010-2E7F-498F-8AE7-0C707EC655A5}" destId="{85444B9C-F0EB-401C-A771-B3CF7D4608BE}" srcOrd="0" destOrd="0" presId="urn:microsoft.com/office/officeart/2008/layout/SquareAccentList"/>
    <dgm:cxn modelId="{86BACF10-0E16-4432-BBD0-CB1AC18F9E90}" type="presParOf" srcId="{5D494010-2E7F-498F-8AE7-0C707EC655A5}" destId="{BD953D20-C7F6-4E18-A66E-2D7F9B6011F9}" srcOrd="1" destOrd="0" presId="urn:microsoft.com/office/officeart/2008/layout/SquareAccentList"/>
    <dgm:cxn modelId="{829D08DD-E0C8-47D9-A048-1708E4F70F7A}" type="presParOf" srcId="{5D494010-2E7F-498F-8AE7-0C707EC655A5}" destId="{015CF7E6-D795-4544-B43B-7DF5354CC429}" srcOrd="2" destOrd="0" presId="urn:microsoft.com/office/officeart/2008/layout/SquareAccentList"/>
    <dgm:cxn modelId="{44752C0E-524D-4CB4-86D5-5358C51C4CD4}" type="presParOf" srcId="{75970EB2-0D0E-4AC0-9808-A4A16F378A2F}" destId="{ADA4A681-6E71-4337-B106-F30A541C1DA7}" srcOrd="1" destOrd="0" presId="urn:microsoft.com/office/officeart/2008/layout/SquareAccentList"/>
    <dgm:cxn modelId="{EFA77CDB-2C39-46C4-8A51-05752B2C8B0B}" type="presParOf" srcId="{ADA4A681-6E71-4337-B106-F30A541C1DA7}" destId="{D0D1A46F-D667-4AEF-A8A6-14E859F6C580}" srcOrd="0" destOrd="0" presId="urn:microsoft.com/office/officeart/2008/layout/SquareAccentList"/>
    <dgm:cxn modelId="{6F3CC1E7-B800-4FB3-9749-F703EBCB5F25}" type="presParOf" srcId="{D0D1A46F-D667-4AEF-A8A6-14E859F6C580}" destId="{88B234C6-16E4-49C0-AC4B-34FB8B501C8E}" srcOrd="0" destOrd="0" presId="urn:microsoft.com/office/officeart/2008/layout/SquareAccentList"/>
    <dgm:cxn modelId="{4FF48EC4-4596-4A9E-B600-9D05F0086367}" type="presParOf" srcId="{D0D1A46F-D667-4AEF-A8A6-14E859F6C580}" destId="{B610D397-0E94-4A24-8CA9-3A2CE1A954B6}" srcOrd="1" destOrd="0" presId="urn:microsoft.com/office/officeart/2008/layout/SquareAccentList"/>
    <dgm:cxn modelId="{B247CEC6-1260-42AB-ABCD-F47566449030}" type="presParOf" srcId="{ADA4A681-6E71-4337-B106-F30A541C1DA7}" destId="{192085C5-6E09-44D2-9241-36C3CC82645C}" srcOrd="1" destOrd="0" presId="urn:microsoft.com/office/officeart/2008/layout/SquareAccentList"/>
    <dgm:cxn modelId="{AF055429-4050-497B-B4A2-E9A87C97991F}" type="presParOf" srcId="{192085C5-6E09-44D2-9241-36C3CC82645C}" destId="{735FAB83-CCD4-4C91-B24E-CC25A4A2AA47}" srcOrd="0" destOrd="0" presId="urn:microsoft.com/office/officeart/2008/layout/SquareAccentList"/>
    <dgm:cxn modelId="{195015E9-A5CB-4804-B33B-80C534718F96}" type="presParOf" srcId="{192085C5-6E09-44D2-9241-36C3CC82645C}" destId="{CF3C6F5E-0274-49FC-A035-ED1DD3D7633C}" srcOrd="1" destOrd="0" presId="urn:microsoft.com/office/officeart/2008/layout/SquareAccentList"/>
    <dgm:cxn modelId="{1974DDEB-0BB9-4994-BF2E-7D61C41F2CDE}" type="presParOf" srcId="{ADA4A681-6E71-4337-B106-F30A541C1DA7}" destId="{05213819-A456-49DF-A4F2-AB3B3DEF3EFC}" srcOrd="2" destOrd="0" presId="urn:microsoft.com/office/officeart/2008/layout/SquareAccentList"/>
    <dgm:cxn modelId="{C85575EB-BA57-491C-819D-E0305657914D}" type="presParOf" srcId="{05213819-A456-49DF-A4F2-AB3B3DEF3EFC}" destId="{DE00714A-53E1-4F2D-93C2-CA23A532C31B}" srcOrd="0" destOrd="0" presId="urn:microsoft.com/office/officeart/2008/layout/SquareAccentList"/>
    <dgm:cxn modelId="{9C792284-F436-45DB-BC24-47C7BCA7F629}" type="presParOf" srcId="{05213819-A456-49DF-A4F2-AB3B3DEF3EFC}" destId="{4FAC1273-9D5B-47F9-9A2C-9368DEB494D8}" srcOrd="1" destOrd="0" presId="urn:microsoft.com/office/officeart/2008/layout/SquareAccentList"/>
    <dgm:cxn modelId="{05261073-6754-413E-B5BC-55DBCDE6951D}" type="presParOf" srcId="{ADA4A681-6E71-4337-B106-F30A541C1DA7}" destId="{444DD5B7-D06E-4F26-BFF2-9EC379B6BCF8}" srcOrd="3" destOrd="0" presId="urn:microsoft.com/office/officeart/2008/layout/SquareAccentList"/>
    <dgm:cxn modelId="{A424F2F1-D200-45FF-AFA4-752E67CA71E1}" type="presParOf" srcId="{444DD5B7-D06E-4F26-BFF2-9EC379B6BCF8}" destId="{1B4B87AD-FC25-4C39-980D-81E2A92049A1}" srcOrd="0" destOrd="0" presId="urn:microsoft.com/office/officeart/2008/layout/SquareAccentList"/>
    <dgm:cxn modelId="{8116E96D-4924-4169-892C-AA89B8DD1DE3}" type="presParOf" srcId="{444DD5B7-D06E-4F26-BFF2-9EC379B6BCF8}" destId="{CFE3ED02-5F27-47FB-B521-75ADACF30583}" srcOrd="1" destOrd="0" presId="urn:microsoft.com/office/officeart/2008/layout/SquareAccentList"/>
    <dgm:cxn modelId="{25FDA464-5F6A-42D9-8E74-6067F9983C7A}" type="presParOf" srcId="{ADA4A681-6E71-4337-B106-F30A541C1DA7}" destId="{938F70E3-2639-4877-A28E-7BECE6AB7B44}" srcOrd="4" destOrd="0" presId="urn:microsoft.com/office/officeart/2008/layout/SquareAccentList"/>
    <dgm:cxn modelId="{87A62B75-8FDF-4817-9560-A38ED8172768}" type="presParOf" srcId="{938F70E3-2639-4877-A28E-7BECE6AB7B44}" destId="{A9A91B0B-1AD2-4F4D-9027-4CCF5C823EC3}" srcOrd="0" destOrd="0" presId="urn:microsoft.com/office/officeart/2008/layout/SquareAccentList"/>
    <dgm:cxn modelId="{2C7DEEB7-5071-470A-AB6F-6D542D554855}" type="presParOf" srcId="{938F70E3-2639-4877-A28E-7BECE6AB7B44}" destId="{1F32EC3F-F101-472F-B292-B2B5B2E0881D}" srcOrd="1" destOrd="0" presId="urn:microsoft.com/office/officeart/2008/layout/SquareAccentList"/>
    <dgm:cxn modelId="{C9FE15F4-5505-43D8-A046-F906A3F9C087}" type="presParOf" srcId="{ADA4A681-6E71-4337-B106-F30A541C1DA7}" destId="{60AFF6CC-AC1A-4A6F-8899-A00AA8C5F269}" srcOrd="5" destOrd="0" presId="urn:microsoft.com/office/officeart/2008/layout/SquareAccentList"/>
    <dgm:cxn modelId="{A2E538C1-3F5D-4496-9FB5-7D2DF8DE2E50}" type="presParOf" srcId="{60AFF6CC-AC1A-4A6F-8899-A00AA8C5F269}" destId="{140754A9-1D3E-4B46-970F-C850038992FA}" srcOrd="0" destOrd="0" presId="urn:microsoft.com/office/officeart/2008/layout/SquareAccentList"/>
    <dgm:cxn modelId="{A077779B-4567-471D-A840-CE7FF0935369}" type="presParOf" srcId="{60AFF6CC-AC1A-4A6F-8899-A00AA8C5F269}" destId="{CD786729-920A-44C8-A5C9-2AA7A8399580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9705CF-F6B2-4DFA-8D8C-81002A853F37}" type="doc">
      <dgm:prSet loTypeId="urn:microsoft.com/office/officeart/2005/8/layout/vList3" loCatId="list" qsTypeId="urn:microsoft.com/office/officeart/2005/8/quickstyle/simple4" qsCatId="simple" csTypeId="urn:microsoft.com/office/officeart/2005/8/colors/accent1_2" csCatId="accent1" phldr="1"/>
      <dgm:spPr/>
    </dgm:pt>
    <dgm:pt modelId="{B52B3F6C-9386-4878-A1A4-C24FF32DECB2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pl-PL" sz="1000" dirty="0" smtClean="0">
              <a:solidFill>
                <a:schemeClr val="tx1"/>
              </a:solidFill>
            </a:rPr>
            <a:t>Program w zakresie pomocy najbardziej potrzebującym</a:t>
          </a:r>
        </a:p>
        <a:p>
          <a:pPr algn="l"/>
          <a:r>
            <a:rPr lang="pl-PL" sz="1000" dirty="0" smtClean="0">
              <a:solidFill>
                <a:schemeClr val="tx1"/>
              </a:solidFill>
            </a:rPr>
            <a:t>Obecny PO PŻ, CP 4, EFS+</a:t>
          </a:r>
          <a:endParaRPr lang="pl-PL" sz="10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Program w zakresie pomocy najbardziej potrzebującym&#10;Obecny PO PŻ, CP 4, EFS+&#10;"/>
        </a:ext>
      </dgm:extLst>
    </dgm:pt>
    <dgm:pt modelId="{B1594130-F23A-47A6-A240-25000415ED75}" type="parTrans" cxnId="{563A349D-05C5-4B0D-A317-22C59CF4D553}">
      <dgm:prSet/>
      <dgm:spPr/>
      <dgm:t>
        <a:bodyPr/>
        <a:lstStyle/>
        <a:p>
          <a:endParaRPr lang="pl-PL"/>
        </a:p>
      </dgm:t>
    </dgm:pt>
    <dgm:pt modelId="{37748E3E-F442-4671-AA51-70DDC671B1BF}" type="sibTrans" cxnId="{563A349D-05C5-4B0D-A317-22C59CF4D553}">
      <dgm:prSet/>
      <dgm:spPr/>
      <dgm:t>
        <a:bodyPr/>
        <a:lstStyle/>
        <a:p>
          <a:endParaRPr lang="pl-PL"/>
        </a:p>
      </dgm:t>
    </dgm:pt>
    <dgm:pt modelId="{BA8B8B52-066B-455B-A8C1-DA4564B1A0A5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pl-PL" sz="1000" dirty="0" smtClean="0">
              <a:solidFill>
                <a:schemeClr val="tx1"/>
              </a:solidFill>
            </a:rPr>
            <a:t>Program Pomoc Techniczna</a:t>
          </a:r>
        </a:p>
        <a:p>
          <a:pPr algn="l"/>
          <a:r>
            <a:rPr lang="pl-PL" sz="1000" dirty="0" smtClean="0">
              <a:solidFill>
                <a:schemeClr val="tx1"/>
              </a:solidFill>
            </a:rPr>
            <a:t>Obecny PO PT, EFRR</a:t>
          </a:r>
          <a:endParaRPr lang="pl-PL" sz="10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Program Pomoc Techniczna&#10;Obecny PO PT, EFRR&#10;"/>
        </a:ext>
      </dgm:extLst>
    </dgm:pt>
    <dgm:pt modelId="{586EF5F4-4D47-4EB0-8B16-FA37B9FC1AF9}" type="parTrans" cxnId="{5DA60E32-2B61-41F2-B00E-D5E55DE9D4C3}">
      <dgm:prSet/>
      <dgm:spPr/>
      <dgm:t>
        <a:bodyPr/>
        <a:lstStyle/>
        <a:p>
          <a:endParaRPr lang="pl-PL"/>
        </a:p>
      </dgm:t>
    </dgm:pt>
    <dgm:pt modelId="{D75F7A79-7E5F-47A1-89B0-D7274A0BB615}" type="sibTrans" cxnId="{5DA60E32-2B61-41F2-B00E-D5E55DE9D4C3}">
      <dgm:prSet/>
      <dgm:spPr/>
      <dgm:t>
        <a:bodyPr/>
        <a:lstStyle/>
        <a:p>
          <a:endParaRPr lang="pl-PL"/>
        </a:p>
      </dgm:t>
    </dgm:pt>
    <dgm:pt modelId="{1D41D4D8-A670-483B-B381-BA0E630210C8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pl-PL" sz="1000" dirty="0" smtClean="0">
              <a:solidFill>
                <a:schemeClr val="tx1"/>
              </a:solidFill>
            </a:rPr>
            <a:t>Program dla FST</a:t>
          </a:r>
        </a:p>
        <a:p>
          <a:pPr algn="l"/>
          <a:r>
            <a:rPr lang="pl-PL" sz="1000" dirty="0" smtClean="0">
              <a:solidFill>
                <a:schemeClr val="tx1"/>
              </a:solidFill>
            </a:rPr>
            <a:t>CP 6, FST</a:t>
          </a:r>
          <a:endParaRPr lang="pl-PL" sz="10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Program dla FST&#10;CP 6, FST&#10;"/>
        </a:ext>
      </dgm:extLst>
    </dgm:pt>
    <dgm:pt modelId="{D207A9EB-C918-4C62-9143-59C230842BA6}" type="parTrans" cxnId="{02B4719E-87DF-4B25-B673-EB73709A1130}">
      <dgm:prSet/>
      <dgm:spPr/>
      <dgm:t>
        <a:bodyPr/>
        <a:lstStyle/>
        <a:p>
          <a:endParaRPr lang="pl-PL"/>
        </a:p>
      </dgm:t>
    </dgm:pt>
    <dgm:pt modelId="{7216B60F-26C2-442E-A8CC-E3BA0B7CF67E}" type="sibTrans" cxnId="{02B4719E-87DF-4B25-B673-EB73709A1130}">
      <dgm:prSet/>
      <dgm:spPr/>
      <dgm:t>
        <a:bodyPr/>
        <a:lstStyle/>
        <a:p>
          <a:endParaRPr lang="pl-PL"/>
        </a:p>
      </dgm:t>
    </dgm:pt>
    <dgm:pt modelId="{1D7FC81D-D187-42AF-8EAE-5744CB2FAC3B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pl-PL" sz="1000" dirty="0" smtClean="0">
              <a:solidFill>
                <a:schemeClr val="tx1"/>
              </a:solidFill>
            </a:rPr>
            <a:t>16 regionalnych programów zarządzanych i wdrażanych przez samorządy województw</a:t>
          </a:r>
        </a:p>
        <a:p>
          <a:pPr algn="l"/>
          <a:r>
            <a:rPr lang="pl-PL" sz="1000" dirty="0" smtClean="0">
              <a:solidFill>
                <a:schemeClr val="tx1"/>
              </a:solidFill>
            </a:rPr>
            <a:t>Obecne RPO, CP 1,2,3,4,5, EFRR i EFS+</a:t>
          </a:r>
          <a:endParaRPr lang="pl-PL" sz="10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16 regionalnych programów zarządzanych i wdrażanych przez samorządy województw&#10;Obecne RPO, CP 1,2,3,4,5, EFRR i EFS+&#10;"/>
        </a:ext>
      </dgm:extLst>
    </dgm:pt>
    <dgm:pt modelId="{AD049960-A9E7-45E0-A869-69A2B5EBD5EF}" type="parTrans" cxnId="{F2B7A0D8-921E-453B-99A0-477FB269BE66}">
      <dgm:prSet/>
      <dgm:spPr/>
      <dgm:t>
        <a:bodyPr/>
        <a:lstStyle/>
        <a:p>
          <a:endParaRPr lang="pl-PL"/>
        </a:p>
      </dgm:t>
    </dgm:pt>
    <dgm:pt modelId="{FFEB628B-42E6-4E96-A347-9BB69F50642A}" type="sibTrans" cxnId="{F2B7A0D8-921E-453B-99A0-477FB269BE66}">
      <dgm:prSet/>
      <dgm:spPr/>
      <dgm:t>
        <a:bodyPr/>
        <a:lstStyle/>
        <a:p>
          <a:endParaRPr lang="pl-PL"/>
        </a:p>
      </dgm:t>
    </dgm:pt>
    <dgm:pt modelId="{ADE02B18-FA15-48E6-B465-6D34536EC329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/>
          <a:r>
            <a:rPr lang="pl-PL" sz="1000" dirty="0" smtClean="0">
              <a:solidFill>
                <a:schemeClr val="tx1"/>
              </a:solidFill>
            </a:rPr>
            <a:t>Program w zakresie rybactwa i morza</a:t>
          </a:r>
        </a:p>
        <a:p>
          <a:pPr algn="l"/>
          <a:r>
            <a:rPr lang="pl-PL" sz="1000" dirty="0" smtClean="0">
              <a:solidFill>
                <a:schemeClr val="tx1"/>
              </a:solidFill>
            </a:rPr>
            <a:t>Obecny Po Ryby, CP 2,5, EFMR</a:t>
          </a:r>
          <a:endParaRPr lang="pl-PL" sz="10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Program w zakresie rybactwa i morza&#10;Obecny Po Ryby, CP 2,5, EFMR&#10;"/>
        </a:ext>
      </dgm:extLst>
    </dgm:pt>
    <dgm:pt modelId="{418B62B5-76D9-46A4-BE11-A19A917134BF}" type="parTrans" cxnId="{1F824A8F-8DB8-465B-9C4D-3C92A0818AD6}">
      <dgm:prSet/>
      <dgm:spPr/>
      <dgm:t>
        <a:bodyPr/>
        <a:lstStyle/>
        <a:p>
          <a:endParaRPr lang="pl-PL"/>
        </a:p>
      </dgm:t>
    </dgm:pt>
    <dgm:pt modelId="{5F21FB7F-C9E0-4744-8453-E35BA81E7E03}" type="sibTrans" cxnId="{1F824A8F-8DB8-465B-9C4D-3C92A0818AD6}">
      <dgm:prSet/>
      <dgm:spPr/>
      <dgm:t>
        <a:bodyPr/>
        <a:lstStyle/>
        <a:p>
          <a:endParaRPr lang="pl-PL"/>
        </a:p>
      </dgm:t>
    </dgm:pt>
    <dgm:pt modelId="{44063232-7E35-468D-A7A1-702C3D86A7A4}" type="pres">
      <dgm:prSet presAssocID="{299705CF-F6B2-4DFA-8D8C-81002A853F37}" presName="linearFlow" presStyleCnt="0">
        <dgm:presLayoutVars>
          <dgm:dir/>
          <dgm:resizeHandles val="exact"/>
        </dgm:presLayoutVars>
      </dgm:prSet>
      <dgm:spPr/>
    </dgm:pt>
    <dgm:pt modelId="{3C6DC594-5F62-4645-A562-5B66B9ED13CE}" type="pres">
      <dgm:prSet presAssocID="{B52B3F6C-9386-4878-A1A4-C24FF32DECB2}" presName="composite" presStyleCnt="0"/>
      <dgm:spPr/>
    </dgm:pt>
    <dgm:pt modelId="{9BF88991-73CB-46A7-946A-58C81F561BC2}" type="pres">
      <dgm:prSet presAssocID="{B52B3F6C-9386-4878-A1A4-C24FF32DECB2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  <dgm:pt modelId="{16DCF9E6-B6FA-4E85-A4DD-B297A4959F09}" type="pres">
      <dgm:prSet presAssocID="{B52B3F6C-9386-4878-A1A4-C24FF32DECB2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FEB8545-B1DE-4573-8840-F12B294E3B5C}" type="pres">
      <dgm:prSet presAssocID="{37748E3E-F442-4671-AA51-70DDC671B1BF}" presName="spacing" presStyleCnt="0"/>
      <dgm:spPr/>
    </dgm:pt>
    <dgm:pt modelId="{D5F72D3C-B437-4A86-AA1A-EDE42909634A}" type="pres">
      <dgm:prSet presAssocID="{BA8B8B52-066B-455B-A8C1-DA4564B1A0A5}" presName="composite" presStyleCnt="0"/>
      <dgm:spPr/>
    </dgm:pt>
    <dgm:pt modelId="{68A3E786-DC4E-4C33-82DE-9A5960065EF1}" type="pres">
      <dgm:prSet presAssocID="{BA8B8B52-066B-455B-A8C1-DA4564B1A0A5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81D4EAD-EBC7-4CB9-97ED-C3B8DCB53C79}" type="pres">
      <dgm:prSet presAssocID="{BA8B8B52-066B-455B-A8C1-DA4564B1A0A5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3E2B7A6-0975-4831-AB25-BB7AC55A3C76}" type="pres">
      <dgm:prSet presAssocID="{D75F7A79-7E5F-47A1-89B0-D7274A0BB615}" presName="spacing" presStyleCnt="0"/>
      <dgm:spPr/>
    </dgm:pt>
    <dgm:pt modelId="{B026FD39-3638-497D-AEF0-53165F186C9C}" type="pres">
      <dgm:prSet presAssocID="{1D41D4D8-A670-483B-B381-BA0E630210C8}" presName="composite" presStyleCnt="0"/>
      <dgm:spPr/>
    </dgm:pt>
    <dgm:pt modelId="{9D30D64D-0D0C-4FD3-9F3C-D79D5413D240}" type="pres">
      <dgm:prSet presAssocID="{1D41D4D8-A670-483B-B381-BA0E630210C8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826305E-7D6B-44B5-A087-FAE8923A98EE}" type="pres">
      <dgm:prSet presAssocID="{1D41D4D8-A670-483B-B381-BA0E630210C8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98DE3E1-211E-411A-8CB4-2D62E73E7561}" type="pres">
      <dgm:prSet presAssocID="{7216B60F-26C2-442E-A8CC-E3BA0B7CF67E}" presName="spacing" presStyleCnt="0"/>
      <dgm:spPr/>
    </dgm:pt>
    <dgm:pt modelId="{AC3FA176-C078-44B4-9A3C-2991C972EFB1}" type="pres">
      <dgm:prSet presAssocID="{ADE02B18-FA15-48E6-B465-6D34536EC329}" presName="composite" presStyleCnt="0"/>
      <dgm:spPr/>
    </dgm:pt>
    <dgm:pt modelId="{2C16281F-047A-4C66-9B8F-739EDE2230B0}" type="pres">
      <dgm:prSet presAssocID="{ADE02B18-FA15-48E6-B465-6D34536EC329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0372271-F087-4A8E-B217-AD890664C030}" type="pres">
      <dgm:prSet presAssocID="{ADE02B18-FA15-48E6-B465-6D34536EC329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AA42BF1-080B-405B-B0C2-711B8B6B3C48}" type="pres">
      <dgm:prSet presAssocID="{5F21FB7F-C9E0-4744-8453-E35BA81E7E03}" presName="spacing" presStyleCnt="0"/>
      <dgm:spPr/>
    </dgm:pt>
    <dgm:pt modelId="{893F7964-428A-4C6E-BBC1-9C6965D85DF5}" type="pres">
      <dgm:prSet presAssocID="{1D7FC81D-D187-42AF-8EAE-5744CB2FAC3B}" presName="composite" presStyleCnt="0"/>
      <dgm:spPr/>
    </dgm:pt>
    <dgm:pt modelId="{2F17F438-AF76-49C2-A495-367A864DEB32}" type="pres">
      <dgm:prSet presAssocID="{1D7FC81D-D187-42AF-8EAE-5744CB2FAC3B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DBE109F-E751-40D1-AD2D-BBD5FC5EF656}" type="pres">
      <dgm:prSet presAssocID="{1D7FC81D-D187-42AF-8EAE-5744CB2FAC3B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7D1C0CE-0E4E-4D4A-99D2-7DD5CDB912E4}" type="presOf" srcId="{B52B3F6C-9386-4878-A1A4-C24FF32DECB2}" destId="{16DCF9E6-B6FA-4E85-A4DD-B297A4959F09}" srcOrd="0" destOrd="0" presId="urn:microsoft.com/office/officeart/2005/8/layout/vList3"/>
    <dgm:cxn modelId="{9E80CF36-CF2E-4B66-A367-E62800775308}" type="presOf" srcId="{1D7FC81D-D187-42AF-8EAE-5744CB2FAC3B}" destId="{4DBE109F-E751-40D1-AD2D-BBD5FC5EF656}" srcOrd="0" destOrd="0" presId="urn:microsoft.com/office/officeart/2005/8/layout/vList3"/>
    <dgm:cxn modelId="{1F824A8F-8DB8-465B-9C4D-3C92A0818AD6}" srcId="{299705CF-F6B2-4DFA-8D8C-81002A853F37}" destId="{ADE02B18-FA15-48E6-B465-6D34536EC329}" srcOrd="3" destOrd="0" parTransId="{418B62B5-76D9-46A4-BE11-A19A917134BF}" sibTransId="{5F21FB7F-C9E0-4744-8453-E35BA81E7E03}"/>
    <dgm:cxn modelId="{ADF71B23-082E-4144-8DE8-9E2A4484AFA7}" type="presOf" srcId="{BA8B8B52-066B-455B-A8C1-DA4564B1A0A5}" destId="{981D4EAD-EBC7-4CB9-97ED-C3B8DCB53C79}" srcOrd="0" destOrd="0" presId="urn:microsoft.com/office/officeart/2005/8/layout/vList3"/>
    <dgm:cxn modelId="{B9024986-1BE8-467A-A1A2-63C5B7EB309D}" type="presOf" srcId="{1D41D4D8-A670-483B-B381-BA0E630210C8}" destId="{A826305E-7D6B-44B5-A087-FAE8923A98EE}" srcOrd="0" destOrd="0" presId="urn:microsoft.com/office/officeart/2005/8/layout/vList3"/>
    <dgm:cxn modelId="{F2B7A0D8-921E-453B-99A0-477FB269BE66}" srcId="{299705CF-F6B2-4DFA-8D8C-81002A853F37}" destId="{1D7FC81D-D187-42AF-8EAE-5744CB2FAC3B}" srcOrd="4" destOrd="0" parTransId="{AD049960-A9E7-45E0-A869-69A2B5EBD5EF}" sibTransId="{FFEB628B-42E6-4E96-A347-9BB69F50642A}"/>
    <dgm:cxn modelId="{6B10221B-B6C4-45C4-83E2-7E6C216D803E}" type="presOf" srcId="{299705CF-F6B2-4DFA-8D8C-81002A853F37}" destId="{44063232-7E35-468D-A7A1-702C3D86A7A4}" srcOrd="0" destOrd="0" presId="urn:microsoft.com/office/officeart/2005/8/layout/vList3"/>
    <dgm:cxn modelId="{563A349D-05C5-4B0D-A317-22C59CF4D553}" srcId="{299705CF-F6B2-4DFA-8D8C-81002A853F37}" destId="{B52B3F6C-9386-4878-A1A4-C24FF32DECB2}" srcOrd="0" destOrd="0" parTransId="{B1594130-F23A-47A6-A240-25000415ED75}" sibTransId="{37748E3E-F442-4671-AA51-70DDC671B1BF}"/>
    <dgm:cxn modelId="{5DA60E32-2B61-41F2-B00E-D5E55DE9D4C3}" srcId="{299705CF-F6B2-4DFA-8D8C-81002A853F37}" destId="{BA8B8B52-066B-455B-A8C1-DA4564B1A0A5}" srcOrd="1" destOrd="0" parTransId="{586EF5F4-4D47-4EB0-8B16-FA37B9FC1AF9}" sibTransId="{D75F7A79-7E5F-47A1-89B0-D7274A0BB615}"/>
    <dgm:cxn modelId="{E4C86A14-7CB7-4A17-A4FC-A563165458F4}" type="presOf" srcId="{ADE02B18-FA15-48E6-B465-6D34536EC329}" destId="{70372271-F087-4A8E-B217-AD890664C030}" srcOrd="0" destOrd="0" presId="urn:microsoft.com/office/officeart/2005/8/layout/vList3"/>
    <dgm:cxn modelId="{02B4719E-87DF-4B25-B673-EB73709A1130}" srcId="{299705CF-F6B2-4DFA-8D8C-81002A853F37}" destId="{1D41D4D8-A670-483B-B381-BA0E630210C8}" srcOrd="2" destOrd="0" parTransId="{D207A9EB-C918-4C62-9143-59C230842BA6}" sibTransId="{7216B60F-26C2-442E-A8CC-E3BA0B7CF67E}"/>
    <dgm:cxn modelId="{A9E8EFF6-E47B-489F-B761-C223CE4FA80D}" type="presParOf" srcId="{44063232-7E35-468D-A7A1-702C3D86A7A4}" destId="{3C6DC594-5F62-4645-A562-5B66B9ED13CE}" srcOrd="0" destOrd="0" presId="urn:microsoft.com/office/officeart/2005/8/layout/vList3"/>
    <dgm:cxn modelId="{F5AC0AFF-2AD1-49C0-A12C-56BA300E4D58}" type="presParOf" srcId="{3C6DC594-5F62-4645-A562-5B66B9ED13CE}" destId="{9BF88991-73CB-46A7-946A-58C81F561BC2}" srcOrd="0" destOrd="0" presId="urn:microsoft.com/office/officeart/2005/8/layout/vList3"/>
    <dgm:cxn modelId="{EFAE8B41-CCEC-492C-8093-FF557CB35AAB}" type="presParOf" srcId="{3C6DC594-5F62-4645-A562-5B66B9ED13CE}" destId="{16DCF9E6-B6FA-4E85-A4DD-B297A4959F09}" srcOrd="1" destOrd="0" presId="urn:microsoft.com/office/officeart/2005/8/layout/vList3"/>
    <dgm:cxn modelId="{2D0D6411-A13A-49FF-94FE-9373A08BFE0A}" type="presParOf" srcId="{44063232-7E35-468D-A7A1-702C3D86A7A4}" destId="{5FEB8545-B1DE-4573-8840-F12B294E3B5C}" srcOrd="1" destOrd="0" presId="urn:microsoft.com/office/officeart/2005/8/layout/vList3"/>
    <dgm:cxn modelId="{4EA8AB4F-F52A-4B15-8A16-22F4DA7FB720}" type="presParOf" srcId="{44063232-7E35-468D-A7A1-702C3D86A7A4}" destId="{D5F72D3C-B437-4A86-AA1A-EDE42909634A}" srcOrd="2" destOrd="0" presId="urn:microsoft.com/office/officeart/2005/8/layout/vList3"/>
    <dgm:cxn modelId="{C3331EE1-AA27-43D9-8065-6B5F4B8FEC64}" type="presParOf" srcId="{D5F72D3C-B437-4A86-AA1A-EDE42909634A}" destId="{68A3E786-DC4E-4C33-82DE-9A5960065EF1}" srcOrd="0" destOrd="0" presId="urn:microsoft.com/office/officeart/2005/8/layout/vList3"/>
    <dgm:cxn modelId="{8FD2F746-9BE1-4DB4-8E14-9605B55401EC}" type="presParOf" srcId="{D5F72D3C-B437-4A86-AA1A-EDE42909634A}" destId="{981D4EAD-EBC7-4CB9-97ED-C3B8DCB53C79}" srcOrd="1" destOrd="0" presId="urn:microsoft.com/office/officeart/2005/8/layout/vList3"/>
    <dgm:cxn modelId="{82940AD7-8AD0-444C-8390-E9D80FFCAF2D}" type="presParOf" srcId="{44063232-7E35-468D-A7A1-702C3D86A7A4}" destId="{A3E2B7A6-0975-4831-AB25-BB7AC55A3C76}" srcOrd="3" destOrd="0" presId="urn:microsoft.com/office/officeart/2005/8/layout/vList3"/>
    <dgm:cxn modelId="{97673C8C-CC12-4AC9-8618-AA87D768989E}" type="presParOf" srcId="{44063232-7E35-468D-A7A1-702C3D86A7A4}" destId="{B026FD39-3638-497D-AEF0-53165F186C9C}" srcOrd="4" destOrd="0" presId="urn:microsoft.com/office/officeart/2005/8/layout/vList3"/>
    <dgm:cxn modelId="{5DF5C98A-E290-44BD-8E0B-3ABDB0E4DE06}" type="presParOf" srcId="{B026FD39-3638-497D-AEF0-53165F186C9C}" destId="{9D30D64D-0D0C-4FD3-9F3C-D79D5413D240}" srcOrd="0" destOrd="0" presId="urn:microsoft.com/office/officeart/2005/8/layout/vList3"/>
    <dgm:cxn modelId="{8B75197E-EE59-42FE-A4CA-D9508D7A4200}" type="presParOf" srcId="{B026FD39-3638-497D-AEF0-53165F186C9C}" destId="{A826305E-7D6B-44B5-A087-FAE8923A98EE}" srcOrd="1" destOrd="0" presId="urn:microsoft.com/office/officeart/2005/8/layout/vList3"/>
    <dgm:cxn modelId="{52461817-A493-407B-8ABB-11B506058AB5}" type="presParOf" srcId="{44063232-7E35-468D-A7A1-702C3D86A7A4}" destId="{598DE3E1-211E-411A-8CB4-2D62E73E7561}" srcOrd="5" destOrd="0" presId="urn:microsoft.com/office/officeart/2005/8/layout/vList3"/>
    <dgm:cxn modelId="{8F6AC709-1BCE-49EE-9D2D-EFFE3852ED9F}" type="presParOf" srcId="{44063232-7E35-468D-A7A1-702C3D86A7A4}" destId="{AC3FA176-C078-44B4-9A3C-2991C972EFB1}" srcOrd="6" destOrd="0" presId="urn:microsoft.com/office/officeart/2005/8/layout/vList3"/>
    <dgm:cxn modelId="{ABC88CED-9FD1-4F04-AD28-815F7DF60B8F}" type="presParOf" srcId="{AC3FA176-C078-44B4-9A3C-2991C972EFB1}" destId="{2C16281F-047A-4C66-9B8F-739EDE2230B0}" srcOrd="0" destOrd="0" presId="urn:microsoft.com/office/officeart/2005/8/layout/vList3"/>
    <dgm:cxn modelId="{3C8BFF10-A195-4823-A7A2-CE416448A4AC}" type="presParOf" srcId="{AC3FA176-C078-44B4-9A3C-2991C972EFB1}" destId="{70372271-F087-4A8E-B217-AD890664C030}" srcOrd="1" destOrd="0" presId="urn:microsoft.com/office/officeart/2005/8/layout/vList3"/>
    <dgm:cxn modelId="{59C77478-D268-4BAF-9907-993E95A9829C}" type="presParOf" srcId="{44063232-7E35-468D-A7A1-702C3D86A7A4}" destId="{3AA42BF1-080B-405B-B0C2-711B8B6B3C48}" srcOrd="7" destOrd="0" presId="urn:microsoft.com/office/officeart/2005/8/layout/vList3"/>
    <dgm:cxn modelId="{2B9377B2-C4FD-4218-A43D-C03D1F67F83F}" type="presParOf" srcId="{44063232-7E35-468D-A7A1-702C3D86A7A4}" destId="{893F7964-428A-4C6E-BBC1-9C6965D85DF5}" srcOrd="8" destOrd="0" presId="urn:microsoft.com/office/officeart/2005/8/layout/vList3"/>
    <dgm:cxn modelId="{A6C35820-73CB-4D58-A736-A63C484726D2}" type="presParOf" srcId="{893F7964-428A-4C6E-BBC1-9C6965D85DF5}" destId="{2F17F438-AF76-49C2-A495-367A864DEB32}" srcOrd="0" destOrd="0" presId="urn:microsoft.com/office/officeart/2005/8/layout/vList3"/>
    <dgm:cxn modelId="{2D648629-6AA2-4F49-887F-117802064259}" type="presParOf" srcId="{893F7964-428A-4C6E-BBC1-9C6965D85DF5}" destId="{4DBE109F-E751-40D1-AD2D-BBD5FC5EF6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9705CF-F6B2-4DFA-8D8C-81002A853F37}" type="doc">
      <dgm:prSet loTypeId="urn:microsoft.com/office/officeart/2005/8/layout/vList3" loCatId="list" qsTypeId="urn:microsoft.com/office/officeart/2005/8/quickstyle/simple4" qsCatId="simple" csTypeId="urn:microsoft.com/office/officeart/2005/8/colors/accent1_1" csCatId="accent1" phldr="1"/>
      <dgm:spPr/>
    </dgm:pt>
    <dgm:pt modelId="{B52B3F6C-9386-4878-A1A4-C24FF32DECB2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l-PL" sz="1000" dirty="0" smtClean="0"/>
            <a:t>Program w zakresie badań, rozwoju oraz innowacyjności</a:t>
          </a: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l-PL" sz="1000" dirty="0" smtClean="0"/>
            <a:t>Obecny PO IR, CP 1, EFRR</a:t>
          </a:r>
          <a:endParaRPr lang="pl-PL" sz="1000" dirty="0"/>
        </a:p>
      </dgm:t>
      <dgm:extLst>
        <a:ext uri="{E40237B7-FDA0-4F09-8148-C483321AD2D9}">
          <dgm14:cNvPr xmlns:dgm14="http://schemas.microsoft.com/office/drawing/2010/diagram" id="0" name="" descr="Program w zakresie badań, rozwoju oraz innowacyjności&#10;Obecny PO IR, CP 1, EFRR&#10;"/>
        </a:ext>
      </dgm:extLst>
    </dgm:pt>
    <dgm:pt modelId="{B1594130-F23A-47A6-A240-25000415ED75}" type="parTrans" cxnId="{563A349D-05C5-4B0D-A317-22C59CF4D55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l-PL" sz="1000"/>
        </a:p>
      </dgm:t>
    </dgm:pt>
    <dgm:pt modelId="{37748E3E-F442-4671-AA51-70DDC671B1BF}" type="sibTrans" cxnId="{563A349D-05C5-4B0D-A317-22C59CF4D55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l-PL" sz="1000"/>
        </a:p>
      </dgm:t>
    </dgm:pt>
    <dgm:pt modelId="{BA8B8B52-066B-455B-A8C1-DA4564B1A0A5}">
      <dgm:prSet phldrT="[Tekst]" custT="1"/>
      <dgm:spPr>
        <a:solidFill>
          <a:schemeClr val="accent1"/>
        </a:solidFill>
      </dgm:spPr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l-PL" sz="1000" dirty="0" smtClean="0"/>
            <a:t>Program w zakresie infrastruktury transportu, energetyki, środowiska, zdrowia, kultury</a:t>
          </a: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l-PL" sz="1000" dirty="0" smtClean="0"/>
            <a:t>Obecny PO </a:t>
          </a:r>
          <a:r>
            <a:rPr lang="pl-PL" sz="1000" dirty="0" err="1" smtClean="0"/>
            <a:t>IiŚ</a:t>
          </a:r>
          <a:r>
            <a:rPr lang="pl-PL" sz="1000" dirty="0" smtClean="0"/>
            <a:t>, CP 2,3,4, FS, EFRR</a:t>
          </a:r>
          <a:endParaRPr lang="pl-PL" sz="1000" dirty="0"/>
        </a:p>
      </dgm:t>
      <dgm:extLst>
        <a:ext uri="{E40237B7-FDA0-4F09-8148-C483321AD2D9}">
          <dgm14:cNvPr xmlns:dgm14="http://schemas.microsoft.com/office/drawing/2010/diagram" id="0" name="" descr="Program w zakresie infrastruktury transportu, energetyki, środowiska, zdrowia, kultury&#10;Obecny PO IiŚ, CP 2,3,4, FS, EFRR&#10;"/>
        </a:ext>
      </dgm:extLst>
    </dgm:pt>
    <dgm:pt modelId="{586EF5F4-4D47-4EB0-8B16-FA37B9FC1AF9}" type="parTrans" cxnId="{5DA60E32-2B61-41F2-B00E-D5E55DE9D4C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l-PL" sz="1000"/>
        </a:p>
      </dgm:t>
    </dgm:pt>
    <dgm:pt modelId="{D75F7A79-7E5F-47A1-89B0-D7274A0BB615}" type="sibTrans" cxnId="{5DA60E32-2B61-41F2-B00E-D5E55DE9D4C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l-PL" sz="1000"/>
        </a:p>
      </dgm:t>
    </dgm:pt>
    <dgm:pt modelId="{1D41D4D8-A670-483B-B381-BA0E630210C8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l-PL" sz="1000" dirty="0" smtClean="0"/>
            <a:t>Program w zakresie rozwoju cyfrowego</a:t>
          </a: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l-PL" sz="1000" dirty="0" smtClean="0"/>
            <a:t>Obecny PO PC, CP 1,3, EFRR</a:t>
          </a:r>
          <a:endParaRPr lang="pl-PL" sz="1000" dirty="0"/>
        </a:p>
      </dgm:t>
      <dgm:extLst>
        <a:ext uri="{E40237B7-FDA0-4F09-8148-C483321AD2D9}">
          <dgm14:cNvPr xmlns:dgm14="http://schemas.microsoft.com/office/drawing/2010/diagram" id="0" name="" descr="Program w zakresie rozwoju cyfrowego&#10;Obecny PO PC, CP 1,3, EFRR&#10;"/>
        </a:ext>
      </dgm:extLst>
    </dgm:pt>
    <dgm:pt modelId="{D207A9EB-C918-4C62-9143-59C230842BA6}" type="parTrans" cxnId="{02B4719E-87DF-4B25-B673-EB73709A113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l-PL" sz="1000"/>
        </a:p>
      </dgm:t>
    </dgm:pt>
    <dgm:pt modelId="{7216B60F-26C2-442E-A8CC-E3BA0B7CF67E}" type="sibTrans" cxnId="{02B4719E-87DF-4B25-B673-EB73709A113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l-PL" sz="1000"/>
        </a:p>
      </dgm:t>
    </dgm:pt>
    <dgm:pt modelId="{1D7FC81D-D187-42AF-8EAE-5744CB2FAC3B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l-PL" sz="1000" dirty="0" smtClean="0"/>
            <a:t>Program w zakresie wschodniej Polski</a:t>
          </a: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l-PL" sz="1000" dirty="0" smtClean="0"/>
            <a:t>Obecny PO PW, CP 1,2,3,4, EFRR</a:t>
          </a:r>
          <a:endParaRPr lang="pl-PL" sz="1000" dirty="0"/>
        </a:p>
      </dgm:t>
      <dgm:extLst>
        <a:ext uri="{E40237B7-FDA0-4F09-8148-C483321AD2D9}">
          <dgm14:cNvPr xmlns:dgm14="http://schemas.microsoft.com/office/drawing/2010/diagram" id="0" name="" descr="Program w zakresie wschodniej Polski&#10;Obecny PO PW, CP 1,2,3,4, EFRR&#10;"/>
        </a:ext>
      </dgm:extLst>
    </dgm:pt>
    <dgm:pt modelId="{AD049960-A9E7-45E0-A869-69A2B5EBD5EF}" type="parTrans" cxnId="{F2B7A0D8-921E-453B-99A0-477FB269BE6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l-PL" sz="1000"/>
        </a:p>
      </dgm:t>
    </dgm:pt>
    <dgm:pt modelId="{FFEB628B-42E6-4E96-A347-9BB69F50642A}" type="sibTrans" cxnId="{F2B7A0D8-921E-453B-99A0-477FB269BE6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l-PL" sz="1000"/>
        </a:p>
      </dgm:t>
    </dgm:pt>
    <dgm:pt modelId="{ADE02B18-FA15-48E6-B465-6D34536EC329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l-PL" sz="1000" dirty="0" smtClean="0"/>
            <a:t>Program w zakresie rozwoju kapitału ludzkiego</a:t>
          </a: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l-PL" sz="1000" dirty="0" smtClean="0"/>
            <a:t>Obecny PO WER, CP 4, EFS+</a:t>
          </a:r>
          <a:endParaRPr lang="pl-PL" sz="1000" dirty="0"/>
        </a:p>
      </dgm:t>
      <dgm:extLst>
        <a:ext uri="{E40237B7-FDA0-4F09-8148-C483321AD2D9}">
          <dgm14:cNvPr xmlns:dgm14="http://schemas.microsoft.com/office/drawing/2010/diagram" id="0" name="" descr="Program w zakresie rozwoju kapitału ludzkiego&#10;Obecny PO WER, CP 4, EFS+&#10;"/>
        </a:ext>
      </dgm:extLst>
    </dgm:pt>
    <dgm:pt modelId="{418B62B5-76D9-46A4-BE11-A19A917134BF}" type="parTrans" cxnId="{1F824A8F-8DB8-465B-9C4D-3C92A0818AD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l-PL" sz="1000"/>
        </a:p>
      </dgm:t>
    </dgm:pt>
    <dgm:pt modelId="{5F21FB7F-C9E0-4744-8453-E35BA81E7E03}" type="sibTrans" cxnId="{1F824A8F-8DB8-465B-9C4D-3C92A0818AD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l-PL" sz="1000"/>
        </a:p>
      </dgm:t>
    </dgm:pt>
    <dgm:pt modelId="{44063232-7E35-468D-A7A1-702C3D86A7A4}" type="pres">
      <dgm:prSet presAssocID="{299705CF-F6B2-4DFA-8D8C-81002A853F37}" presName="linearFlow" presStyleCnt="0">
        <dgm:presLayoutVars>
          <dgm:dir/>
          <dgm:resizeHandles val="exact"/>
        </dgm:presLayoutVars>
      </dgm:prSet>
      <dgm:spPr/>
    </dgm:pt>
    <dgm:pt modelId="{3C6DC594-5F62-4645-A562-5B66B9ED13CE}" type="pres">
      <dgm:prSet presAssocID="{B52B3F6C-9386-4878-A1A4-C24FF32DECB2}" presName="composite" presStyleCnt="0"/>
      <dgm:spPr/>
    </dgm:pt>
    <dgm:pt modelId="{9BF88991-73CB-46A7-946A-58C81F561BC2}" type="pres">
      <dgm:prSet presAssocID="{B52B3F6C-9386-4878-A1A4-C24FF32DECB2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16DCF9E6-B6FA-4E85-A4DD-B297A4959F09}" type="pres">
      <dgm:prSet presAssocID="{B52B3F6C-9386-4878-A1A4-C24FF32DECB2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FEB8545-B1DE-4573-8840-F12B294E3B5C}" type="pres">
      <dgm:prSet presAssocID="{37748E3E-F442-4671-AA51-70DDC671B1BF}" presName="spacing" presStyleCnt="0"/>
      <dgm:spPr/>
    </dgm:pt>
    <dgm:pt modelId="{D5F72D3C-B437-4A86-AA1A-EDE42909634A}" type="pres">
      <dgm:prSet presAssocID="{BA8B8B52-066B-455B-A8C1-DA4564B1A0A5}" presName="composite" presStyleCnt="0"/>
      <dgm:spPr/>
    </dgm:pt>
    <dgm:pt modelId="{68A3E786-DC4E-4C33-82DE-9A5960065EF1}" type="pres">
      <dgm:prSet presAssocID="{BA8B8B52-066B-455B-A8C1-DA4564B1A0A5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81D4EAD-EBC7-4CB9-97ED-C3B8DCB53C79}" type="pres">
      <dgm:prSet presAssocID="{BA8B8B52-066B-455B-A8C1-DA4564B1A0A5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3E2B7A6-0975-4831-AB25-BB7AC55A3C76}" type="pres">
      <dgm:prSet presAssocID="{D75F7A79-7E5F-47A1-89B0-D7274A0BB615}" presName="spacing" presStyleCnt="0"/>
      <dgm:spPr/>
    </dgm:pt>
    <dgm:pt modelId="{B026FD39-3638-497D-AEF0-53165F186C9C}" type="pres">
      <dgm:prSet presAssocID="{1D41D4D8-A670-483B-B381-BA0E630210C8}" presName="composite" presStyleCnt="0"/>
      <dgm:spPr/>
    </dgm:pt>
    <dgm:pt modelId="{9D30D64D-0D0C-4FD3-9F3C-D79D5413D240}" type="pres">
      <dgm:prSet presAssocID="{1D41D4D8-A670-483B-B381-BA0E630210C8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A826305E-7D6B-44B5-A087-FAE8923A98EE}" type="pres">
      <dgm:prSet presAssocID="{1D41D4D8-A670-483B-B381-BA0E630210C8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98DE3E1-211E-411A-8CB4-2D62E73E7561}" type="pres">
      <dgm:prSet presAssocID="{7216B60F-26C2-442E-A8CC-E3BA0B7CF67E}" presName="spacing" presStyleCnt="0"/>
      <dgm:spPr/>
    </dgm:pt>
    <dgm:pt modelId="{AC3FA176-C078-44B4-9A3C-2991C972EFB1}" type="pres">
      <dgm:prSet presAssocID="{ADE02B18-FA15-48E6-B465-6D34536EC329}" presName="composite" presStyleCnt="0"/>
      <dgm:spPr/>
    </dgm:pt>
    <dgm:pt modelId="{2C16281F-047A-4C66-9B8F-739EDE2230B0}" type="pres">
      <dgm:prSet presAssocID="{ADE02B18-FA15-48E6-B465-6D34536EC329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0372271-F087-4A8E-B217-AD890664C030}" type="pres">
      <dgm:prSet presAssocID="{ADE02B18-FA15-48E6-B465-6D34536EC329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AA42BF1-080B-405B-B0C2-711B8B6B3C48}" type="pres">
      <dgm:prSet presAssocID="{5F21FB7F-C9E0-4744-8453-E35BA81E7E03}" presName="spacing" presStyleCnt="0"/>
      <dgm:spPr/>
    </dgm:pt>
    <dgm:pt modelId="{893F7964-428A-4C6E-BBC1-9C6965D85DF5}" type="pres">
      <dgm:prSet presAssocID="{1D7FC81D-D187-42AF-8EAE-5744CB2FAC3B}" presName="composite" presStyleCnt="0"/>
      <dgm:spPr/>
    </dgm:pt>
    <dgm:pt modelId="{2F17F438-AF76-49C2-A495-367A864DEB32}" type="pres">
      <dgm:prSet presAssocID="{1D7FC81D-D187-42AF-8EAE-5744CB2FAC3B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DBE109F-E751-40D1-AD2D-BBD5FC5EF656}" type="pres">
      <dgm:prSet presAssocID="{1D7FC81D-D187-42AF-8EAE-5744CB2FAC3B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15B3367-AC8A-4BC1-90D6-3C75AF2E5F8F}" type="presOf" srcId="{B52B3F6C-9386-4878-A1A4-C24FF32DECB2}" destId="{16DCF9E6-B6FA-4E85-A4DD-B297A4959F09}" srcOrd="0" destOrd="0" presId="urn:microsoft.com/office/officeart/2005/8/layout/vList3"/>
    <dgm:cxn modelId="{5DA60E32-2B61-41F2-B00E-D5E55DE9D4C3}" srcId="{299705CF-F6B2-4DFA-8D8C-81002A853F37}" destId="{BA8B8B52-066B-455B-A8C1-DA4564B1A0A5}" srcOrd="1" destOrd="0" parTransId="{586EF5F4-4D47-4EB0-8B16-FA37B9FC1AF9}" sibTransId="{D75F7A79-7E5F-47A1-89B0-D7274A0BB615}"/>
    <dgm:cxn modelId="{226A98BD-162D-41C0-BFCA-EDB7DCC4231E}" type="presOf" srcId="{BA8B8B52-066B-455B-A8C1-DA4564B1A0A5}" destId="{981D4EAD-EBC7-4CB9-97ED-C3B8DCB53C79}" srcOrd="0" destOrd="0" presId="urn:microsoft.com/office/officeart/2005/8/layout/vList3"/>
    <dgm:cxn modelId="{66DCB840-CFD0-44F6-9667-B982CDE1758D}" type="presOf" srcId="{1D41D4D8-A670-483B-B381-BA0E630210C8}" destId="{A826305E-7D6B-44B5-A087-FAE8923A98EE}" srcOrd="0" destOrd="0" presId="urn:microsoft.com/office/officeart/2005/8/layout/vList3"/>
    <dgm:cxn modelId="{8F913F7E-56C0-487F-96F0-C36034209321}" type="presOf" srcId="{1D7FC81D-D187-42AF-8EAE-5744CB2FAC3B}" destId="{4DBE109F-E751-40D1-AD2D-BBD5FC5EF656}" srcOrd="0" destOrd="0" presId="urn:microsoft.com/office/officeart/2005/8/layout/vList3"/>
    <dgm:cxn modelId="{02B4719E-87DF-4B25-B673-EB73709A1130}" srcId="{299705CF-F6B2-4DFA-8D8C-81002A853F37}" destId="{1D41D4D8-A670-483B-B381-BA0E630210C8}" srcOrd="2" destOrd="0" parTransId="{D207A9EB-C918-4C62-9143-59C230842BA6}" sibTransId="{7216B60F-26C2-442E-A8CC-E3BA0B7CF67E}"/>
    <dgm:cxn modelId="{1F824A8F-8DB8-465B-9C4D-3C92A0818AD6}" srcId="{299705CF-F6B2-4DFA-8D8C-81002A853F37}" destId="{ADE02B18-FA15-48E6-B465-6D34536EC329}" srcOrd="3" destOrd="0" parTransId="{418B62B5-76D9-46A4-BE11-A19A917134BF}" sibTransId="{5F21FB7F-C9E0-4744-8453-E35BA81E7E03}"/>
    <dgm:cxn modelId="{17C162BA-2ECB-4EE1-B076-1C0F8776E299}" type="presOf" srcId="{299705CF-F6B2-4DFA-8D8C-81002A853F37}" destId="{44063232-7E35-468D-A7A1-702C3D86A7A4}" srcOrd="0" destOrd="0" presId="urn:microsoft.com/office/officeart/2005/8/layout/vList3"/>
    <dgm:cxn modelId="{58E598FD-98F7-446C-80F4-4044DB48D003}" type="presOf" srcId="{ADE02B18-FA15-48E6-B465-6D34536EC329}" destId="{70372271-F087-4A8E-B217-AD890664C030}" srcOrd="0" destOrd="0" presId="urn:microsoft.com/office/officeart/2005/8/layout/vList3"/>
    <dgm:cxn modelId="{563A349D-05C5-4B0D-A317-22C59CF4D553}" srcId="{299705CF-F6B2-4DFA-8D8C-81002A853F37}" destId="{B52B3F6C-9386-4878-A1A4-C24FF32DECB2}" srcOrd="0" destOrd="0" parTransId="{B1594130-F23A-47A6-A240-25000415ED75}" sibTransId="{37748E3E-F442-4671-AA51-70DDC671B1BF}"/>
    <dgm:cxn modelId="{F2B7A0D8-921E-453B-99A0-477FB269BE66}" srcId="{299705CF-F6B2-4DFA-8D8C-81002A853F37}" destId="{1D7FC81D-D187-42AF-8EAE-5744CB2FAC3B}" srcOrd="4" destOrd="0" parTransId="{AD049960-A9E7-45E0-A869-69A2B5EBD5EF}" sibTransId="{FFEB628B-42E6-4E96-A347-9BB69F50642A}"/>
    <dgm:cxn modelId="{416506E9-FDDD-4432-9F86-3C775852AC7C}" type="presParOf" srcId="{44063232-7E35-468D-A7A1-702C3D86A7A4}" destId="{3C6DC594-5F62-4645-A562-5B66B9ED13CE}" srcOrd="0" destOrd="0" presId="urn:microsoft.com/office/officeart/2005/8/layout/vList3"/>
    <dgm:cxn modelId="{10FC4663-6421-41F1-AFFD-27BAE2B38416}" type="presParOf" srcId="{3C6DC594-5F62-4645-A562-5B66B9ED13CE}" destId="{9BF88991-73CB-46A7-946A-58C81F561BC2}" srcOrd="0" destOrd="0" presId="urn:microsoft.com/office/officeart/2005/8/layout/vList3"/>
    <dgm:cxn modelId="{07F88468-C831-4073-9C9D-C2BE204E5086}" type="presParOf" srcId="{3C6DC594-5F62-4645-A562-5B66B9ED13CE}" destId="{16DCF9E6-B6FA-4E85-A4DD-B297A4959F09}" srcOrd="1" destOrd="0" presId="urn:microsoft.com/office/officeart/2005/8/layout/vList3"/>
    <dgm:cxn modelId="{71FC6608-7B7E-4B09-9397-2BF3874B82A7}" type="presParOf" srcId="{44063232-7E35-468D-A7A1-702C3D86A7A4}" destId="{5FEB8545-B1DE-4573-8840-F12B294E3B5C}" srcOrd="1" destOrd="0" presId="urn:microsoft.com/office/officeart/2005/8/layout/vList3"/>
    <dgm:cxn modelId="{6D0A3AF5-A0F8-4AFE-AB91-76877310ED72}" type="presParOf" srcId="{44063232-7E35-468D-A7A1-702C3D86A7A4}" destId="{D5F72D3C-B437-4A86-AA1A-EDE42909634A}" srcOrd="2" destOrd="0" presId="urn:microsoft.com/office/officeart/2005/8/layout/vList3"/>
    <dgm:cxn modelId="{15681395-672E-49B7-8954-EDFDC623B56B}" type="presParOf" srcId="{D5F72D3C-B437-4A86-AA1A-EDE42909634A}" destId="{68A3E786-DC4E-4C33-82DE-9A5960065EF1}" srcOrd="0" destOrd="0" presId="urn:microsoft.com/office/officeart/2005/8/layout/vList3"/>
    <dgm:cxn modelId="{14067629-5C11-4697-8CE0-A60FCAAFBAF2}" type="presParOf" srcId="{D5F72D3C-B437-4A86-AA1A-EDE42909634A}" destId="{981D4EAD-EBC7-4CB9-97ED-C3B8DCB53C79}" srcOrd="1" destOrd="0" presId="urn:microsoft.com/office/officeart/2005/8/layout/vList3"/>
    <dgm:cxn modelId="{20BE91AF-677D-4033-8371-B831F147DC60}" type="presParOf" srcId="{44063232-7E35-468D-A7A1-702C3D86A7A4}" destId="{A3E2B7A6-0975-4831-AB25-BB7AC55A3C76}" srcOrd="3" destOrd="0" presId="urn:microsoft.com/office/officeart/2005/8/layout/vList3"/>
    <dgm:cxn modelId="{1ACA5EA3-4D28-41B8-AE24-F3CA5317D0FF}" type="presParOf" srcId="{44063232-7E35-468D-A7A1-702C3D86A7A4}" destId="{B026FD39-3638-497D-AEF0-53165F186C9C}" srcOrd="4" destOrd="0" presId="urn:microsoft.com/office/officeart/2005/8/layout/vList3"/>
    <dgm:cxn modelId="{E08D6685-2127-4163-B2C9-FE62DD9F35D7}" type="presParOf" srcId="{B026FD39-3638-497D-AEF0-53165F186C9C}" destId="{9D30D64D-0D0C-4FD3-9F3C-D79D5413D240}" srcOrd="0" destOrd="0" presId="urn:microsoft.com/office/officeart/2005/8/layout/vList3"/>
    <dgm:cxn modelId="{20F9B39B-7DDB-49B3-8CF7-21825477EF02}" type="presParOf" srcId="{B026FD39-3638-497D-AEF0-53165F186C9C}" destId="{A826305E-7D6B-44B5-A087-FAE8923A98EE}" srcOrd="1" destOrd="0" presId="urn:microsoft.com/office/officeart/2005/8/layout/vList3"/>
    <dgm:cxn modelId="{79F0CE91-E360-4FA9-8C4D-0EBDE8B000AF}" type="presParOf" srcId="{44063232-7E35-468D-A7A1-702C3D86A7A4}" destId="{598DE3E1-211E-411A-8CB4-2D62E73E7561}" srcOrd="5" destOrd="0" presId="urn:microsoft.com/office/officeart/2005/8/layout/vList3"/>
    <dgm:cxn modelId="{70244493-8B8C-4719-B478-617C45C822D7}" type="presParOf" srcId="{44063232-7E35-468D-A7A1-702C3D86A7A4}" destId="{AC3FA176-C078-44B4-9A3C-2991C972EFB1}" srcOrd="6" destOrd="0" presId="urn:microsoft.com/office/officeart/2005/8/layout/vList3"/>
    <dgm:cxn modelId="{BECCAB1D-92D2-41FB-9F1F-3716814D2406}" type="presParOf" srcId="{AC3FA176-C078-44B4-9A3C-2991C972EFB1}" destId="{2C16281F-047A-4C66-9B8F-739EDE2230B0}" srcOrd="0" destOrd="0" presId="urn:microsoft.com/office/officeart/2005/8/layout/vList3"/>
    <dgm:cxn modelId="{1184B013-5B3D-413B-9B50-BB5966F89EE1}" type="presParOf" srcId="{AC3FA176-C078-44B4-9A3C-2991C972EFB1}" destId="{70372271-F087-4A8E-B217-AD890664C030}" srcOrd="1" destOrd="0" presId="urn:microsoft.com/office/officeart/2005/8/layout/vList3"/>
    <dgm:cxn modelId="{6849D6A6-B7D4-4135-A3CF-B72A08B36B43}" type="presParOf" srcId="{44063232-7E35-468D-A7A1-702C3D86A7A4}" destId="{3AA42BF1-080B-405B-B0C2-711B8B6B3C48}" srcOrd="7" destOrd="0" presId="urn:microsoft.com/office/officeart/2005/8/layout/vList3"/>
    <dgm:cxn modelId="{8FA05EE9-2F6E-408C-A11B-EE734012CEC0}" type="presParOf" srcId="{44063232-7E35-468D-A7A1-702C3D86A7A4}" destId="{893F7964-428A-4C6E-BBC1-9C6965D85DF5}" srcOrd="8" destOrd="0" presId="urn:microsoft.com/office/officeart/2005/8/layout/vList3"/>
    <dgm:cxn modelId="{74850AA4-5D85-4E56-9C39-53ED1EACF4A9}" type="presParOf" srcId="{893F7964-428A-4C6E-BBC1-9C6965D85DF5}" destId="{2F17F438-AF76-49C2-A495-367A864DEB32}" srcOrd="0" destOrd="0" presId="urn:microsoft.com/office/officeart/2005/8/layout/vList3"/>
    <dgm:cxn modelId="{9D9578D7-1EDA-4FED-9B57-2115B8C2B090}" type="presParOf" srcId="{893F7964-428A-4C6E-BBC1-9C6965D85DF5}" destId="{4DBE109F-E751-40D1-AD2D-BBD5FC5EF6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24E712-EF33-44C4-B442-5B6F01408F0A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74C9805-5F6F-491A-BE94-A193BBF7DC2C}">
      <dgm:prSet phldrT="[Tekst]" custT="1"/>
      <dgm:spPr/>
      <dgm:t>
        <a:bodyPr/>
        <a:lstStyle/>
        <a:p>
          <a:r>
            <a:rPr lang="pl-PL" sz="1100" dirty="0" smtClean="0"/>
            <a:t>Kategorie regionów</a:t>
          </a:r>
          <a:endParaRPr lang="pl-PL" sz="1100" dirty="0"/>
        </a:p>
      </dgm:t>
      <dgm:extLst>
        <a:ext uri="{E40237B7-FDA0-4F09-8148-C483321AD2D9}">
          <dgm14:cNvPr xmlns:dgm14="http://schemas.microsoft.com/office/drawing/2010/diagram" id="0" name="" descr="Kategorie regionów&#10;"/>
        </a:ext>
      </dgm:extLst>
    </dgm:pt>
    <dgm:pt modelId="{AB2D1BF2-EEDE-40BD-A96E-FB6253B7D5CC}" type="parTrans" cxnId="{4A020B98-7988-462E-99A4-0A3660B05F83}">
      <dgm:prSet/>
      <dgm:spPr/>
      <dgm:t>
        <a:bodyPr/>
        <a:lstStyle/>
        <a:p>
          <a:endParaRPr lang="pl-PL" sz="1100"/>
        </a:p>
      </dgm:t>
    </dgm:pt>
    <dgm:pt modelId="{EC981958-00A1-458D-ADF6-7F068DEE3462}" type="sibTrans" cxnId="{4A020B98-7988-462E-99A4-0A3660B05F83}">
      <dgm:prSet/>
      <dgm:spPr/>
      <dgm:t>
        <a:bodyPr/>
        <a:lstStyle/>
        <a:p>
          <a:endParaRPr lang="pl-PL" sz="1100"/>
        </a:p>
      </dgm:t>
    </dgm:pt>
    <dgm:pt modelId="{C0C4CC84-A61E-449F-87F1-31A762CF1485}">
      <dgm:prSet phldrT="[Tekst]" custT="1"/>
      <dgm:spPr/>
      <dgm:t>
        <a:bodyPr/>
        <a:lstStyle/>
        <a:p>
          <a:r>
            <a:rPr lang="pl-PL" sz="1100" dirty="0" smtClean="0"/>
            <a:t>słabiej rozwinięte PKB &lt;75% UE-27 (14)</a:t>
          </a:r>
          <a:endParaRPr lang="pl-PL" sz="1100" dirty="0"/>
        </a:p>
      </dgm:t>
      <dgm:extLst>
        <a:ext uri="{E40237B7-FDA0-4F09-8148-C483321AD2D9}">
          <dgm14:cNvPr xmlns:dgm14="http://schemas.microsoft.com/office/drawing/2010/diagram" id="0" name="" descr="słabiej rozwinięte PKB &lt;75% UE-27 (14)&#10;"/>
        </a:ext>
      </dgm:extLst>
    </dgm:pt>
    <dgm:pt modelId="{A42DDF77-AF67-499B-8165-3BFAC964496C}" type="parTrans" cxnId="{A33E0644-52CF-42C4-B285-130543C419CC}">
      <dgm:prSet/>
      <dgm:spPr/>
      <dgm:t>
        <a:bodyPr/>
        <a:lstStyle/>
        <a:p>
          <a:endParaRPr lang="pl-PL" sz="1100"/>
        </a:p>
      </dgm:t>
    </dgm:pt>
    <dgm:pt modelId="{4347359F-9160-4E39-9F88-D181DA599238}" type="sibTrans" cxnId="{A33E0644-52CF-42C4-B285-130543C419CC}">
      <dgm:prSet/>
      <dgm:spPr/>
      <dgm:t>
        <a:bodyPr/>
        <a:lstStyle/>
        <a:p>
          <a:endParaRPr lang="pl-PL" sz="1100"/>
        </a:p>
      </dgm:t>
    </dgm:pt>
    <dgm:pt modelId="{B5D433A9-48F5-40D2-9670-1FBE231F97EA}">
      <dgm:prSet phldrT="[Tekst]" custT="1"/>
      <dgm:spPr/>
      <dgm:t>
        <a:bodyPr/>
        <a:lstStyle/>
        <a:p>
          <a:r>
            <a:rPr lang="pl-PL" sz="1100" dirty="0" smtClean="0"/>
            <a:t>w okresie przejściowym 75% &lt;PKB&lt;100% UE-27 (2)</a:t>
          </a:r>
          <a:endParaRPr lang="pl-PL" sz="1100" dirty="0"/>
        </a:p>
      </dgm:t>
      <dgm:extLst>
        <a:ext uri="{E40237B7-FDA0-4F09-8148-C483321AD2D9}">
          <dgm14:cNvPr xmlns:dgm14="http://schemas.microsoft.com/office/drawing/2010/diagram" id="0" name="" descr="w okresie przejściowym 75% &lt;PKB&lt;100% UE-27 (2)&#10;"/>
        </a:ext>
      </dgm:extLst>
    </dgm:pt>
    <dgm:pt modelId="{C3D07F3C-2A77-4725-A5CA-9FF2BE6CEACB}" type="parTrans" cxnId="{A2E8AC69-4AF8-4885-AF1D-301FAE11D5FE}">
      <dgm:prSet/>
      <dgm:spPr/>
      <dgm:t>
        <a:bodyPr/>
        <a:lstStyle/>
        <a:p>
          <a:endParaRPr lang="pl-PL" sz="1100"/>
        </a:p>
      </dgm:t>
    </dgm:pt>
    <dgm:pt modelId="{2C9FF33D-9890-40CE-99B4-2496E25FE2E4}" type="sibTrans" cxnId="{A2E8AC69-4AF8-4885-AF1D-301FAE11D5FE}">
      <dgm:prSet/>
      <dgm:spPr/>
      <dgm:t>
        <a:bodyPr/>
        <a:lstStyle/>
        <a:p>
          <a:endParaRPr lang="pl-PL" sz="1100"/>
        </a:p>
      </dgm:t>
    </dgm:pt>
    <dgm:pt modelId="{F955AF93-8E7E-41C0-A388-CDEF8BC8A5AE}">
      <dgm:prSet phldrT="[Tekst]" custT="1"/>
      <dgm:spPr/>
      <dgm:t>
        <a:bodyPr/>
        <a:lstStyle/>
        <a:p>
          <a:r>
            <a:rPr lang="pl-PL" sz="1100" dirty="0" smtClean="0"/>
            <a:t>lepiej rozwinięte PKB&gt;100% UE-27 (1)</a:t>
          </a:r>
          <a:endParaRPr lang="pl-PL" sz="1100" dirty="0"/>
        </a:p>
      </dgm:t>
      <dgm:extLst>
        <a:ext uri="{E40237B7-FDA0-4F09-8148-C483321AD2D9}">
          <dgm14:cNvPr xmlns:dgm14="http://schemas.microsoft.com/office/drawing/2010/diagram" id="0" name="" descr="lepiej rozwinięte PKB&gt;100% UE-27 (1)&#10;"/>
        </a:ext>
      </dgm:extLst>
    </dgm:pt>
    <dgm:pt modelId="{07605549-1005-4A0C-AC6A-52487D5792D1}" type="parTrans" cxnId="{214568F9-B4B8-4E31-8C9C-E9D91229B303}">
      <dgm:prSet/>
      <dgm:spPr/>
      <dgm:t>
        <a:bodyPr/>
        <a:lstStyle/>
        <a:p>
          <a:endParaRPr lang="pl-PL" sz="1100"/>
        </a:p>
      </dgm:t>
    </dgm:pt>
    <dgm:pt modelId="{7DF3881B-7621-415F-9549-FFAF86400B8B}" type="sibTrans" cxnId="{214568F9-B4B8-4E31-8C9C-E9D91229B303}">
      <dgm:prSet/>
      <dgm:spPr/>
      <dgm:t>
        <a:bodyPr/>
        <a:lstStyle/>
        <a:p>
          <a:endParaRPr lang="pl-PL" sz="1100"/>
        </a:p>
      </dgm:t>
    </dgm:pt>
    <dgm:pt modelId="{F26CCD5B-D1C9-494E-99CC-1ED2F09795D8}" type="pres">
      <dgm:prSet presAssocID="{F524E712-EF33-44C4-B442-5B6F01408F0A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pl-PL"/>
        </a:p>
      </dgm:t>
    </dgm:pt>
    <dgm:pt modelId="{70DC6E1C-3656-46F6-9EF6-784AC1EB8CBA}" type="pres">
      <dgm:prSet presAssocID="{374C9805-5F6F-491A-BE94-A193BBF7DC2C}" presName="root" presStyleCnt="0">
        <dgm:presLayoutVars>
          <dgm:chMax/>
          <dgm:chPref/>
        </dgm:presLayoutVars>
      </dgm:prSet>
      <dgm:spPr/>
    </dgm:pt>
    <dgm:pt modelId="{4D1A567A-08D4-41B2-B802-0A40837D9EAB}" type="pres">
      <dgm:prSet presAssocID="{374C9805-5F6F-491A-BE94-A193BBF7DC2C}" presName="rootComposite" presStyleCnt="0">
        <dgm:presLayoutVars/>
      </dgm:prSet>
      <dgm:spPr/>
    </dgm:pt>
    <dgm:pt modelId="{D82257C9-E048-440A-B7C0-100E7026F954}" type="pres">
      <dgm:prSet presAssocID="{374C9805-5F6F-491A-BE94-A193BBF7DC2C}" presName="ParentAccent" presStyleLbl="alignNode1" presStyleIdx="0" presStyleCnt="1"/>
      <dgm:spPr>
        <a:noFill/>
        <a:ln>
          <a:noFill/>
        </a:ln>
      </dgm:spPr>
    </dgm:pt>
    <dgm:pt modelId="{EA798EA7-47F0-45F0-B3E4-18EB8BB9B848}" type="pres">
      <dgm:prSet presAssocID="{374C9805-5F6F-491A-BE94-A193BBF7DC2C}" presName="ParentSmallAccent" presStyleLbl="fgAcc1" presStyleIdx="0" presStyleCnt="1"/>
      <dgm:spPr>
        <a:ln>
          <a:noFill/>
        </a:ln>
      </dgm:spPr>
    </dgm:pt>
    <dgm:pt modelId="{EC81061D-D810-4293-B7AA-F0F16525D21A}" type="pres">
      <dgm:prSet presAssocID="{374C9805-5F6F-491A-BE94-A193BBF7DC2C}" presName="Parent" presStyleLbl="revTx" presStyleIdx="0" presStyleCnt="4" custLinFactNeighborX="-2998" custLinFactNeighborY="69319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6A8939-0FA8-4CC9-83FC-878232E498D9}" type="pres">
      <dgm:prSet presAssocID="{374C9805-5F6F-491A-BE94-A193BBF7DC2C}" presName="childShape" presStyleCnt="0">
        <dgm:presLayoutVars>
          <dgm:chMax val="0"/>
          <dgm:chPref val="0"/>
        </dgm:presLayoutVars>
      </dgm:prSet>
      <dgm:spPr/>
    </dgm:pt>
    <dgm:pt modelId="{C9D6E546-27E9-4611-AE42-1F284F530986}" type="pres">
      <dgm:prSet presAssocID="{C0C4CC84-A61E-449F-87F1-31A762CF1485}" presName="childComposite" presStyleCnt="0">
        <dgm:presLayoutVars>
          <dgm:chMax val="0"/>
          <dgm:chPref val="0"/>
        </dgm:presLayoutVars>
      </dgm:prSet>
      <dgm:spPr/>
    </dgm:pt>
    <dgm:pt modelId="{65AED35E-066F-451E-AA2D-64696015B667}" type="pres">
      <dgm:prSet presAssocID="{C0C4CC84-A61E-449F-87F1-31A762CF1485}" presName="ChildAccent" presStyleLbl="solidFgAcc1" presStyleIdx="0" presStyleCnt="3"/>
      <dgm:spPr>
        <a:solidFill>
          <a:schemeClr val="bg2">
            <a:lumMod val="40000"/>
            <a:lumOff val="60000"/>
          </a:schemeClr>
        </a:solidFill>
        <a:ln>
          <a:noFill/>
        </a:ln>
      </dgm:spPr>
    </dgm:pt>
    <dgm:pt modelId="{6EF4E985-27C7-4A58-9A3C-3FF1AB5FD7F3}" type="pres">
      <dgm:prSet presAssocID="{C0C4CC84-A61E-449F-87F1-31A762CF1485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F77F02C-78E5-4EF5-AA01-A618A5FB8A21}" type="pres">
      <dgm:prSet presAssocID="{B5D433A9-48F5-40D2-9670-1FBE231F97EA}" presName="childComposite" presStyleCnt="0">
        <dgm:presLayoutVars>
          <dgm:chMax val="0"/>
          <dgm:chPref val="0"/>
        </dgm:presLayoutVars>
      </dgm:prSet>
      <dgm:spPr/>
    </dgm:pt>
    <dgm:pt modelId="{6795C027-C892-421A-9E89-C5F5F3F7401A}" type="pres">
      <dgm:prSet presAssocID="{B5D433A9-48F5-40D2-9670-1FBE231F97EA}" presName="ChildAccent" presStyleLbl="solidFgAcc1" presStyleIdx="1" presStyleCnt="3"/>
      <dgm:spPr>
        <a:solidFill>
          <a:schemeClr val="accent4"/>
        </a:solidFill>
        <a:ln>
          <a:noFill/>
        </a:ln>
      </dgm:spPr>
    </dgm:pt>
    <dgm:pt modelId="{61B9E9AC-3477-4C29-96FB-D219F98E5AE3}" type="pres">
      <dgm:prSet presAssocID="{B5D433A9-48F5-40D2-9670-1FBE231F97EA}" presName="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0A9046B-A019-44ED-8874-21E63DE003A5}" type="pres">
      <dgm:prSet presAssocID="{F955AF93-8E7E-41C0-A388-CDEF8BC8A5AE}" presName="childComposite" presStyleCnt="0">
        <dgm:presLayoutVars>
          <dgm:chMax val="0"/>
          <dgm:chPref val="0"/>
        </dgm:presLayoutVars>
      </dgm:prSet>
      <dgm:spPr/>
    </dgm:pt>
    <dgm:pt modelId="{E4479A23-B542-46A9-B78F-838ACAC7650D}" type="pres">
      <dgm:prSet presAssocID="{F955AF93-8E7E-41C0-A388-CDEF8BC8A5AE}" presName="ChildAccent" presStyleLbl="solidFgAcc1" presStyleIdx="2" presStyleCnt="3"/>
      <dgm:spPr>
        <a:solidFill>
          <a:schemeClr val="accent1">
            <a:lumMod val="50000"/>
          </a:schemeClr>
        </a:solidFill>
        <a:ln>
          <a:noFill/>
        </a:ln>
      </dgm:spPr>
    </dgm:pt>
    <dgm:pt modelId="{E67608DA-BC4A-4CA6-8C38-A3BA48160276}" type="pres">
      <dgm:prSet presAssocID="{F955AF93-8E7E-41C0-A388-CDEF8BC8A5AE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0A9582E-38A1-46E0-A3A5-F9AAAF2C142D}" type="presOf" srcId="{C0C4CC84-A61E-449F-87F1-31A762CF1485}" destId="{6EF4E985-27C7-4A58-9A3C-3FF1AB5FD7F3}" srcOrd="0" destOrd="0" presId="urn:microsoft.com/office/officeart/2008/layout/SquareAccentList"/>
    <dgm:cxn modelId="{214568F9-B4B8-4E31-8C9C-E9D91229B303}" srcId="{374C9805-5F6F-491A-BE94-A193BBF7DC2C}" destId="{F955AF93-8E7E-41C0-A388-CDEF8BC8A5AE}" srcOrd="2" destOrd="0" parTransId="{07605549-1005-4A0C-AC6A-52487D5792D1}" sibTransId="{7DF3881B-7621-415F-9549-FFAF86400B8B}"/>
    <dgm:cxn modelId="{4A020B98-7988-462E-99A4-0A3660B05F83}" srcId="{F524E712-EF33-44C4-B442-5B6F01408F0A}" destId="{374C9805-5F6F-491A-BE94-A193BBF7DC2C}" srcOrd="0" destOrd="0" parTransId="{AB2D1BF2-EEDE-40BD-A96E-FB6253B7D5CC}" sibTransId="{EC981958-00A1-458D-ADF6-7F068DEE3462}"/>
    <dgm:cxn modelId="{A7FBAE3A-A0A7-4956-AF3B-164710BD905D}" type="presOf" srcId="{F524E712-EF33-44C4-B442-5B6F01408F0A}" destId="{F26CCD5B-D1C9-494E-99CC-1ED2F09795D8}" srcOrd="0" destOrd="0" presId="urn:microsoft.com/office/officeart/2008/layout/SquareAccentList"/>
    <dgm:cxn modelId="{B60FEE5D-EBC8-4371-B29D-987E5B1F79AE}" type="presOf" srcId="{B5D433A9-48F5-40D2-9670-1FBE231F97EA}" destId="{61B9E9AC-3477-4C29-96FB-D219F98E5AE3}" srcOrd="0" destOrd="0" presId="urn:microsoft.com/office/officeart/2008/layout/SquareAccentList"/>
    <dgm:cxn modelId="{69911475-755E-40AA-AA72-497C2D764A6E}" type="presOf" srcId="{374C9805-5F6F-491A-BE94-A193BBF7DC2C}" destId="{EC81061D-D810-4293-B7AA-F0F16525D21A}" srcOrd="0" destOrd="0" presId="urn:microsoft.com/office/officeart/2008/layout/SquareAccentList"/>
    <dgm:cxn modelId="{A33E0644-52CF-42C4-B285-130543C419CC}" srcId="{374C9805-5F6F-491A-BE94-A193BBF7DC2C}" destId="{C0C4CC84-A61E-449F-87F1-31A762CF1485}" srcOrd="0" destOrd="0" parTransId="{A42DDF77-AF67-499B-8165-3BFAC964496C}" sibTransId="{4347359F-9160-4E39-9F88-D181DA599238}"/>
    <dgm:cxn modelId="{E7AB0585-B8E4-41C0-ABFA-DF7A6871AB95}" type="presOf" srcId="{F955AF93-8E7E-41C0-A388-CDEF8BC8A5AE}" destId="{E67608DA-BC4A-4CA6-8C38-A3BA48160276}" srcOrd="0" destOrd="0" presId="urn:microsoft.com/office/officeart/2008/layout/SquareAccentList"/>
    <dgm:cxn modelId="{A2E8AC69-4AF8-4885-AF1D-301FAE11D5FE}" srcId="{374C9805-5F6F-491A-BE94-A193BBF7DC2C}" destId="{B5D433A9-48F5-40D2-9670-1FBE231F97EA}" srcOrd="1" destOrd="0" parTransId="{C3D07F3C-2A77-4725-A5CA-9FF2BE6CEACB}" sibTransId="{2C9FF33D-9890-40CE-99B4-2496E25FE2E4}"/>
    <dgm:cxn modelId="{1ABF3159-F219-49D4-9264-D35651270965}" type="presParOf" srcId="{F26CCD5B-D1C9-494E-99CC-1ED2F09795D8}" destId="{70DC6E1C-3656-46F6-9EF6-784AC1EB8CBA}" srcOrd="0" destOrd="0" presId="urn:microsoft.com/office/officeart/2008/layout/SquareAccentList"/>
    <dgm:cxn modelId="{E7D8C203-CEF1-45BB-98CA-61774B1B26E4}" type="presParOf" srcId="{70DC6E1C-3656-46F6-9EF6-784AC1EB8CBA}" destId="{4D1A567A-08D4-41B2-B802-0A40837D9EAB}" srcOrd="0" destOrd="0" presId="urn:microsoft.com/office/officeart/2008/layout/SquareAccentList"/>
    <dgm:cxn modelId="{8FEC910C-2917-4377-AE25-24A11A2D690F}" type="presParOf" srcId="{4D1A567A-08D4-41B2-B802-0A40837D9EAB}" destId="{D82257C9-E048-440A-B7C0-100E7026F954}" srcOrd="0" destOrd="0" presId="urn:microsoft.com/office/officeart/2008/layout/SquareAccentList"/>
    <dgm:cxn modelId="{09C1F1F6-2E4C-457F-9CD6-689FB19223A2}" type="presParOf" srcId="{4D1A567A-08D4-41B2-B802-0A40837D9EAB}" destId="{EA798EA7-47F0-45F0-B3E4-18EB8BB9B848}" srcOrd="1" destOrd="0" presId="urn:microsoft.com/office/officeart/2008/layout/SquareAccentList"/>
    <dgm:cxn modelId="{B6B8E54D-EF30-4553-B8DE-7E1BD32B3159}" type="presParOf" srcId="{4D1A567A-08D4-41B2-B802-0A40837D9EAB}" destId="{EC81061D-D810-4293-B7AA-F0F16525D21A}" srcOrd="2" destOrd="0" presId="urn:microsoft.com/office/officeart/2008/layout/SquareAccentList"/>
    <dgm:cxn modelId="{D1632698-16F2-4829-AB33-7FA3526425DC}" type="presParOf" srcId="{70DC6E1C-3656-46F6-9EF6-784AC1EB8CBA}" destId="{046A8939-0FA8-4CC9-83FC-878232E498D9}" srcOrd="1" destOrd="0" presId="urn:microsoft.com/office/officeart/2008/layout/SquareAccentList"/>
    <dgm:cxn modelId="{39D4D3E2-9780-4548-B53A-D93A329C8F81}" type="presParOf" srcId="{046A8939-0FA8-4CC9-83FC-878232E498D9}" destId="{C9D6E546-27E9-4611-AE42-1F284F530986}" srcOrd="0" destOrd="0" presId="urn:microsoft.com/office/officeart/2008/layout/SquareAccentList"/>
    <dgm:cxn modelId="{8872E2A4-3620-4DFA-9D8B-7699CEDF4850}" type="presParOf" srcId="{C9D6E546-27E9-4611-AE42-1F284F530986}" destId="{65AED35E-066F-451E-AA2D-64696015B667}" srcOrd="0" destOrd="0" presId="urn:microsoft.com/office/officeart/2008/layout/SquareAccentList"/>
    <dgm:cxn modelId="{839703F8-BAB7-4B94-B524-150218EC821C}" type="presParOf" srcId="{C9D6E546-27E9-4611-AE42-1F284F530986}" destId="{6EF4E985-27C7-4A58-9A3C-3FF1AB5FD7F3}" srcOrd="1" destOrd="0" presId="urn:microsoft.com/office/officeart/2008/layout/SquareAccentList"/>
    <dgm:cxn modelId="{93A87E6E-D5A6-49EF-8F61-C02394F98049}" type="presParOf" srcId="{046A8939-0FA8-4CC9-83FC-878232E498D9}" destId="{AF77F02C-78E5-4EF5-AA01-A618A5FB8A21}" srcOrd="1" destOrd="0" presId="urn:microsoft.com/office/officeart/2008/layout/SquareAccentList"/>
    <dgm:cxn modelId="{8DED809E-ECB0-411E-BB8C-5D685436F1E4}" type="presParOf" srcId="{AF77F02C-78E5-4EF5-AA01-A618A5FB8A21}" destId="{6795C027-C892-421A-9E89-C5F5F3F7401A}" srcOrd="0" destOrd="0" presId="urn:microsoft.com/office/officeart/2008/layout/SquareAccentList"/>
    <dgm:cxn modelId="{A0B88CBB-8B97-4DDC-9FFF-78462E32D518}" type="presParOf" srcId="{AF77F02C-78E5-4EF5-AA01-A618A5FB8A21}" destId="{61B9E9AC-3477-4C29-96FB-D219F98E5AE3}" srcOrd="1" destOrd="0" presId="urn:microsoft.com/office/officeart/2008/layout/SquareAccentList"/>
    <dgm:cxn modelId="{AE80612A-F286-4327-AB34-8E151EEE9FFF}" type="presParOf" srcId="{046A8939-0FA8-4CC9-83FC-878232E498D9}" destId="{50A9046B-A019-44ED-8874-21E63DE003A5}" srcOrd="2" destOrd="0" presId="urn:microsoft.com/office/officeart/2008/layout/SquareAccentList"/>
    <dgm:cxn modelId="{7C20BEB1-80EE-4493-86B0-5C0C358E2806}" type="presParOf" srcId="{50A9046B-A019-44ED-8874-21E63DE003A5}" destId="{E4479A23-B542-46A9-B78F-838ACAC7650D}" srcOrd="0" destOrd="0" presId="urn:microsoft.com/office/officeart/2008/layout/SquareAccentList"/>
    <dgm:cxn modelId="{AEB58F36-799C-4E24-A222-8A4CCCC46192}" type="presParOf" srcId="{50A9046B-A019-44ED-8874-21E63DE003A5}" destId="{E67608DA-BC4A-4CA6-8C38-A3BA48160276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29D627-9CED-4E0B-B3FA-1FEA1420479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8B8D2A39-B611-4966-953F-8C3D5F0C5556}">
      <dgm:prSet phldrT="[Tekst]" custT="1"/>
      <dgm:spPr>
        <a:solidFill>
          <a:srgbClr val="E6E100"/>
        </a:solidFill>
        <a:ln w="12700">
          <a:solidFill>
            <a:schemeClr val="bg1"/>
          </a:solidFill>
        </a:ln>
      </dgm:spPr>
      <dgm:t>
        <a:bodyPr/>
        <a:lstStyle/>
        <a:p>
          <a:r>
            <a:rPr lang="pl-PL" sz="1200" b="0" dirty="0" smtClean="0">
              <a:solidFill>
                <a:schemeClr val="tx1"/>
              </a:solidFill>
            </a:rPr>
            <a:t>   </a:t>
          </a:r>
          <a:r>
            <a:rPr lang="pl-PL" sz="1100" b="0" dirty="0" smtClean="0">
              <a:solidFill>
                <a:schemeClr val="tx1"/>
              </a:solidFill>
            </a:rPr>
            <a:t>Efektywność energetyczna i zmniejszanie emisji gazów cieplarnianych, rozwój ciepła systemowego, OZE, inteligentne sieci energetyczne, systemy magazynowania energii, inteligentna infrastruktura gazowa</a:t>
          </a:r>
        </a:p>
      </dgm:t>
      <dgm:extLst>
        <a:ext uri="{E40237B7-FDA0-4F09-8148-C483321AD2D9}">
          <dgm14:cNvPr xmlns:dgm14="http://schemas.microsoft.com/office/drawing/2010/diagram" id="0" name="" descr="   Efektywność energetyczna i zmniejszanie emisji gazów cieplarnianych, rozwój ciepła systemowego, OZE, inteligentne sieci energetyczne, systemy magazynowania energii, inteligentna infrastruktura gazowa&#10;"/>
        </a:ext>
      </dgm:extLst>
    </dgm:pt>
    <dgm:pt modelId="{13E4A8FB-8B7A-4E92-A3D2-1B7E80BC2D2E}" type="parTrans" cxnId="{BB71B475-2F75-461C-82AD-174CB6FCF766}">
      <dgm:prSet/>
      <dgm:spPr/>
      <dgm:t>
        <a:bodyPr/>
        <a:lstStyle/>
        <a:p>
          <a:endParaRPr lang="pl-PL" sz="1200" b="0">
            <a:solidFill>
              <a:schemeClr val="tx1"/>
            </a:solidFill>
          </a:endParaRPr>
        </a:p>
      </dgm:t>
    </dgm:pt>
    <dgm:pt modelId="{DAB3EF85-7F4E-4263-88B9-6DD33EF4C4F2}" type="sibTrans" cxnId="{BB71B475-2F75-461C-82AD-174CB6FCF766}">
      <dgm:prSet/>
      <dgm:spPr/>
      <dgm:t>
        <a:bodyPr/>
        <a:lstStyle/>
        <a:p>
          <a:endParaRPr lang="pl-PL" sz="1200" b="0">
            <a:solidFill>
              <a:schemeClr val="tx1"/>
            </a:solidFill>
          </a:endParaRPr>
        </a:p>
      </dgm:t>
    </dgm:pt>
    <dgm:pt modelId="{BA178806-3AFA-4DB8-BF2A-54D911EECF9A}">
      <dgm:prSet phldrT="[Tekst]" custT="1"/>
      <dgm:spPr>
        <a:solidFill>
          <a:srgbClr val="E6E100"/>
        </a:solidFill>
        <a:ln w="12700">
          <a:solidFill>
            <a:schemeClr val="bg1"/>
          </a:solidFill>
        </a:ln>
      </dgm:spPr>
      <dgm:t>
        <a:bodyPr/>
        <a:lstStyle/>
        <a:p>
          <a:r>
            <a:rPr lang="pl-PL" sz="1200" b="0" dirty="0" smtClean="0">
              <a:solidFill>
                <a:schemeClr val="tx1"/>
              </a:solidFill>
            </a:rPr>
            <a:t>Adaptacja do zmian klimatu, gospodarka wodno-ściekowa, gospodarka odpadami, ochrona przyrody, edukacja ekologiczna</a:t>
          </a:r>
          <a:endParaRPr lang="pl-PL" sz="1200" b="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Adaptacja do zmian klimatu, gospodarka wodno-ściekowa, gospodarka odpadami, ochrona przyrody, edukacja ekologiczna&#10;"/>
        </a:ext>
      </dgm:extLst>
    </dgm:pt>
    <dgm:pt modelId="{A2666BB3-69A3-480F-896F-54BD5651C039}" type="parTrans" cxnId="{9200F579-0E7B-4CE8-BAF6-838BB43817DC}">
      <dgm:prSet/>
      <dgm:spPr/>
      <dgm:t>
        <a:bodyPr/>
        <a:lstStyle/>
        <a:p>
          <a:endParaRPr lang="pl-PL" sz="1200" b="0">
            <a:solidFill>
              <a:schemeClr val="tx1"/>
            </a:solidFill>
          </a:endParaRPr>
        </a:p>
      </dgm:t>
    </dgm:pt>
    <dgm:pt modelId="{3AE58F04-8785-49C5-BAF1-B6701EE1672D}" type="sibTrans" cxnId="{9200F579-0E7B-4CE8-BAF6-838BB43817DC}">
      <dgm:prSet/>
      <dgm:spPr/>
      <dgm:t>
        <a:bodyPr/>
        <a:lstStyle/>
        <a:p>
          <a:endParaRPr lang="pl-PL" sz="1200" b="0">
            <a:solidFill>
              <a:schemeClr val="tx1"/>
            </a:solidFill>
          </a:endParaRPr>
        </a:p>
      </dgm:t>
    </dgm:pt>
    <dgm:pt modelId="{EDEFC4F3-9F30-4079-9B5F-C06B56003599}">
      <dgm:prSet phldrT="[Tekst]" custT="1"/>
      <dgm:spPr>
        <a:solidFill>
          <a:srgbClr val="E6E100"/>
        </a:solidFill>
        <a:ln w="12700">
          <a:solidFill>
            <a:schemeClr val="bg1"/>
          </a:solidFill>
        </a:ln>
      </dgm:spPr>
      <dgm:t>
        <a:bodyPr/>
        <a:lstStyle/>
        <a:p>
          <a:r>
            <a:rPr lang="pl-PL" sz="1200" b="0" dirty="0" smtClean="0">
              <a:solidFill>
                <a:schemeClr val="tx1"/>
              </a:solidFill>
            </a:rPr>
            <a:t>Transport miejski, kolejowy, drogowy, morski, wodny śródlądowy, lotniczy</a:t>
          </a:r>
          <a:endParaRPr lang="pl-PL" sz="1200" b="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Transport miejski, kolejowy, drogowy, morski, wodny śródlądowy, lotniczy&#10;"/>
        </a:ext>
      </dgm:extLst>
    </dgm:pt>
    <dgm:pt modelId="{CFAB995D-6EA9-4DCD-A986-731522C2110F}" type="parTrans" cxnId="{8673B61B-7846-41C6-816A-14B5184C0055}">
      <dgm:prSet/>
      <dgm:spPr/>
      <dgm:t>
        <a:bodyPr/>
        <a:lstStyle/>
        <a:p>
          <a:endParaRPr lang="pl-PL" sz="1200" b="0">
            <a:solidFill>
              <a:schemeClr val="tx1"/>
            </a:solidFill>
          </a:endParaRPr>
        </a:p>
      </dgm:t>
    </dgm:pt>
    <dgm:pt modelId="{EFEF271B-B8FB-4472-B93E-1A79EFC0796D}" type="sibTrans" cxnId="{8673B61B-7846-41C6-816A-14B5184C0055}">
      <dgm:prSet/>
      <dgm:spPr/>
      <dgm:t>
        <a:bodyPr/>
        <a:lstStyle/>
        <a:p>
          <a:endParaRPr lang="pl-PL" sz="1200" b="0">
            <a:solidFill>
              <a:schemeClr val="tx1"/>
            </a:solidFill>
          </a:endParaRPr>
        </a:p>
      </dgm:t>
    </dgm:pt>
    <dgm:pt modelId="{177CDFD5-C9C6-4ACE-AC3C-1034B011121D}">
      <dgm:prSet phldrT="[Tekst]" custT="1"/>
      <dgm:spPr>
        <a:solidFill>
          <a:srgbClr val="E6E100"/>
        </a:solidFill>
        <a:ln w="12700">
          <a:solidFill>
            <a:schemeClr val="bg1"/>
          </a:solidFill>
        </a:ln>
      </dgm:spPr>
      <dgm:t>
        <a:bodyPr/>
        <a:lstStyle/>
        <a:p>
          <a:r>
            <a:rPr lang="pl-PL" sz="1200" b="0" dirty="0" smtClean="0">
              <a:solidFill>
                <a:schemeClr val="tx1"/>
              </a:solidFill>
            </a:rPr>
            <a:t>Infrastruktura ochrony zdrowia, kultury i dziedzictwa kulturowego</a:t>
          </a:r>
          <a:endParaRPr lang="pl-PL" sz="1200" b="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Infrastruktura ochrony zdrowia, kultury i dziedzictwa kulturowego&#10;"/>
        </a:ext>
      </dgm:extLst>
    </dgm:pt>
    <dgm:pt modelId="{3EE8B2E9-F308-4B1D-A504-324809A003E2}" type="parTrans" cxnId="{E0AF5A3D-43A3-4AC8-B9B1-547F5E61CABE}">
      <dgm:prSet/>
      <dgm:spPr/>
      <dgm:t>
        <a:bodyPr/>
        <a:lstStyle/>
        <a:p>
          <a:endParaRPr lang="pl-PL" sz="1200" b="0">
            <a:solidFill>
              <a:schemeClr val="tx1"/>
            </a:solidFill>
          </a:endParaRPr>
        </a:p>
      </dgm:t>
    </dgm:pt>
    <dgm:pt modelId="{4EE8AEC0-A5A2-4C4C-9BEB-3003DA47E3E1}" type="sibTrans" cxnId="{E0AF5A3D-43A3-4AC8-B9B1-547F5E61CABE}">
      <dgm:prSet/>
      <dgm:spPr/>
      <dgm:t>
        <a:bodyPr/>
        <a:lstStyle/>
        <a:p>
          <a:endParaRPr lang="pl-PL" sz="1200" b="0">
            <a:solidFill>
              <a:schemeClr val="tx1"/>
            </a:solidFill>
          </a:endParaRPr>
        </a:p>
      </dgm:t>
    </dgm:pt>
    <dgm:pt modelId="{5B3530F4-7E31-4047-A7AA-A81D299B065B}">
      <dgm:prSet phldrT="[Tekst]" custT="1"/>
      <dgm:spPr>
        <a:solidFill>
          <a:schemeClr val="accent1">
            <a:lumMod val="75000"/>
          </a:schemeClr>
        </a:solidFill>
        <a:ln w="12700">
          <a:solidFill>
            <a:schemeClr val="bg1"/>
          </a:solidFill>
        </a:ln>
      </dgm:spPr>
      <dgm:t>
        <a:bodyPr/>
        <a:lstStyle/>
        <a:p>
          <a:r>
            <a:rPr lang="pl-PL" sz="1400" b="0" dirty="0" smtClean="0"/>
            <a:t>Infrastruktura, klimat i środowisko</a:t>
          </a:r>
          <a:endParaRPr lang="pl-PL" sz="1400" b="0" dirty="0"/>
        </a:p>
      </dgm:t>
      <dgm:extLst>
        <a:ext uri="{E40237B7-FDA0-4F09-8148-C483321AD2D9}">
          <dgm14:cNvPr xmlns:dgm14="http://schemas.microsoft.com/office/drawing/2010/diagram" id="0" name="" descr="Infrastruktura, klimat i środowisko&#10;"/>
        </a:ext>
      </dgm:extLst>
    </dgm:pt>
    <dgm:pt modelId="{483434DB-D328-4ACB-A838-7703471172DE}" type="parTrans" cxnId="{6BC27C28-9F6A-4D6C-9415-859BF1C53A40}">
      <dgm:prSet/>
      <dgm:spPr/>
      <dgm:t>
        <a:bodyPr/>
        <a:lstStyle/>
        <a:p>
          <a:endParaRPr lang="pl-PL"/>
        </a:p>
      </dgm:t>
    </dgm:pt>
    <dgm:pt modelId="{2E798138-934E-4026-9224-F06C782E558F}" type="sibTrans" cxnId="{6BC27C28-9F6A-4D6C-9415-859BF1C53A40}">
      <dgm:prSet/>
      <dgm:spPr/>
      <dgm:t>
        <a:bodyPr/>
        <a:lstStyle/>
        <a:p>
          <a:endParaRPr lang="pl-PL"/>
        </a:p>
      </dgm:t>
    </dgm:pt>
    <dgm:pt modelId="{1825733B-FBD5-400D-9718-D34FE775E211}" type="pres">
      <dgm:prSet presAssocID="{FD29D627-9CED-4E0B-B3FA-1FEA1420479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60D1971-5B3E-450C-892B-45279F4E097B}" type="pres">
      <dgm:prSet presAssocID="{5B3530F4-7E31-4047-A7AA-A81D299B065B}" presName="root1" presStyleCnt="0"/>
      <dgm:spPr/>
      <dgm:t>
        <a:bodyPr/>
        <a:lstStyle/>
        <a:p>
          <a:endParaRPr lang="pl-PL"/>
        </a:p>
      </dgm:t>
    </dgm:pt>
    <dgm:pt modelId="{7E0A3982-F217-49E2-9228-361F5EC61937}" type="pres">
      <dgm:prSet presAssocID="{5B3530F4-7E31-4047-A7AA-A81D299B065B}" presName="LevelOneTextNode" presStyleLbl="node0" presStyleIdx="0" presStyleCnt="1" custScaleY="8957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86CDA19-1FE8-45D6-A265-22416E1FDBD0}" type="pres">
      <dgm:prSet presAssocID="{5B3530F4-7E31-4047-A7AA-A81D299B065B}" presName="level2hierChild" presStyleCnt="0"/>
      <dgm:spPr/>
      <dgm:t>
        <a:bodyPr/>
        <a:lstStyle/>
        <a:p>
          <a:endParaRPr lang="pl-PL"/>
        </a:p>
      </dgm:t>
    </dgm:pt>
    <dgm:pt modelId="{39651FA6-0EDD-4E19-9EEF-C317338E5DC8}" type="pres">
      <dgm:prSet presAssocID="{13E4A8FB-8B7A-4E92-A3D2-1B7E80BC2D2E}" presName="conn2-1" presStyleLbl="parChTrans1D2" presStyleIdx="0" presStyleCnt="4"/>
      <dgm:spPr/>
      <dgm:t>
        <a:bodyPr/>
        <a:lstStyle/>
        <a:p>
          <a:endParaRPr lang="pl-PL"/>
        </a:p>
      </dgm:t>
    </dgm:pt>
    <dgm:pt modelId="{C89A7DD1-1D3B-4E78-A933-68562A6EC585}" type="pres">
      <dgm:prSet presAssocID="{13E4A8FB-8B7A-4E92-A3D2-1B7E80BC2D2E}" presName="connTx" presStyleLbl="parChTrans1D2" presStyleIdx="0" presStyleCnt="4"/>
      <dgm:spPr/>
      <dgm:t>
        <a:bodyPr/>
        <a:lstStyle/>
        <a:p>
          <a:endParaRPr lang="pl-PL"/>
        </a:p>
      </dgm:t>
    </dgm:pt>
    <dgm:pt modelId="{8763CC52-4085-4344-9B1E-12FBAB2033E6}" type="pres">
      <dgm:prSet presAssocID="{8B8D2A39-B611-4966-953F-8C3D5F0C5556}" presName="root2" presStyleCnt="0"/>
      <dgm:spPr/>
      <dgm:t>
        <a:bodyPr/>
        <a:lstStyle/>
        <a:p>
          <a:endParaRPr lang="pl-PL"/>
        </a:p>
      </dgm:t>
    </dgm:pt>
    <dgm:pt modelId="{97F45A91-C966-4438-83F3-10C95CC0C299}" type="pres">
      <dgm:prSet presAssocID="{8B8D2A39-B611-4966-953F-8C3D5F0C5556}" presName="LevelTwoTextNode" presStyleLbl="node2" presStyleIdx="0" presStyleCnt="4" custScaleX="219079" custScaleY="12242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A65F4A0-E5D6-424C-87C6-1340A7D157D2}" type="pres">
      <dgm:prSet presAssocID="{8B8D2A39-B611-4966-953F-8C3D5F0C5556}" presName="level3hierChild" presStyleCnt="0"/>
      <dgm:spPr/>
      <dgm:t>
        <a:bodyPr/>
        <a:lstStyle/>
        <a:p>
          <a:endParaRPr lang="pl-PL"/>
        </a:p>
      </dgm:t>
    </dgm:pt>
    <dgm:pt modelId="{F609B4C2-F54D-4D07-B11B-6F03EF6AA632}" type="pres">
      <dgm:prSet presAssocID="{A2666BB3-69A3-480F-896F-54BD5651C039}" presName="conn2-1" presStyleLbl="parChTrans1D2" presStyleIdx="1" presStyleCnt="4"/>
      <dgm:spPr/>
      <dgm:t>
        <a:bodyPr/>
        <a:lstStyle/>
        <a:p>
          <a:endParaRPr lang="pl-PL"/>
        </a:p>
      </dgm:t>
    </dgm:pt>
    <dgm:pt modelId="{B922B290-2FD8-4157-8222-3FB6E589F11C}" type="pres">
      <dgm:prSet presAssocID="{A2666BB3-69A3-480F-896F-54BD5651C039}" presName="connTx" presStyleLbl="parChTrans1D2" presStyleIdx="1" presStyleCnt="4"/>
      <dgm:spPr/>
      <dgm:t>
        <a:bodyPr/>
        <a:lstStyle/>
        <a:p>
          <a:endParaRPr lang="pl-PL"/>
        </a:p>
      </dgm:t>
    </dgm:pt>
    <dgm:pt modelId="{1F7C4902-4D9C-4545-A726-F7D692F90E70}" type="pres">
      <dgm:prSet presAssocID="{BA178806-3AFA-4DB8-BF2A-54D911EECF9A}" presName="root2" presStyleCnt="0"/>
      <dgm:spPr/>
      <dgm:t>
        <a:bodyPr/>
        <a:lstStyle/>
        <a:p>
          <a:endParaRPr lang="pl-PL"/>
        </a:p>
      </dgm:t>
    </dgm:pt>
    <dgm:pt modelId="{7D8715DE-A4C5-4BF4-BA0F-CB0471EC2185}" type="pres">
      <dgm:prSet presAssocID="{BA178806-3AFA-4DB8-BF2A-54D911EECF9A}" presName="LevelTwoTextNode" presStyleLbl="node2" presStyleIdx="1" presStyleCnt="4" custScaleX="21907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20D8566-05E3-45B3-A770-40E4A533C713}" type="pres">
      <dgm:prSet presAssocID="{BA178806-3AFA-4DB8-BF2A-54D911EECF9A}" presName="level3hierChild" presStyleCnt="0"/>
      <dgm:spPr/>
      <dgm:t>
        <a:bodyPr/>
        <a:lstStyle/>
        <a:p>
          <a:endParaRPr lang="pl-PL"/>
        </a:p>
      </dgm:t>
    </dgm:pt>
    <dgm:pt modelId="{09E5E721-410A-4B68-BA28-A1A6352C9134}" type="pres">
      <dgm:prSet presAssocID="{CFAB995D-6EA9-4DCD-A986-731522C2110F}" presName="conn2-1" presStyleLbl="parChTrans1D2" presStyleIdx="2" presStyleCnt="4"/>
      <dgm:spPr/>
      <dgm:t>
        <a:bodyPr/>
        <a:lstStyle/>
        <a:p>
          <a:endParaRPr lang="pl-PL"/>
        </a:p>
      </dgm:t>
    </dgm:pt>
    <dgm:pt modelId="{088024EF-2D93-4F7F-8695-F094010E0B31}" type="pres">
      <dgm:prSet presAssocID="{CFAB995D-6EA9-4DCD-A986-731522C2110F}" presName="connTx" presStyleLbl="parChTrans1D2" presStyleIdx="2" presStyleCnt="4"/>
      <dgm:spPr/>
      <dgm:t>
        <a:bodyPr/>
        <a:lstStyle/>
        <a:p>
          <a:endParaRPr lang="pl-PL"/>
        </a:p>
      </dgm:t>
    </dgm:pt>
    <dgm:pt modelId="{26C61122-DC37-489B-8871-EDEA0288776F}" type="pres">
      <dgm:prSet presAssocID="{EDEFC4F3-9F30-4079-9B5F-C06B56003599}" presName="root2" presStyleCnt="0"/>
      <dgm:spPr/>
      <dgm:t>
        <a:bodyPr/>
        <a:lstStyle/>
        <a:p>
          <a:endParaRPr lang="pl-PL"/>
        </a:p>
      </dgm:t>
    </dgm:pt>
    <dgm:pt modelId="{C7AF5D68-5B4C-4BE2-8A49-C7D1125EBDA2}" type="pres">
      <dgm:prSet presAssocID="{EDEFC4F3-9F30-4079-9B5F-C06B56003599}" presName="LevelTwoTextNode" presStyleLbl="node2" presStyleIdx="2" presStyleCnt="4" custScaleX="21907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27740AB-CF70-44C1-97C2-8F253C2E754D}" type="pres">
      <dgm:prSet presAssocID="{EDEFC4F3-9F30-4079-9B5F-C06B56003599}" presName="level3hierChild" presStyleCnt="0"/>
      <dgm:spPr/>
      <dgm:t>
        <a:bodyPr/>
        <a:lstStyle/>
        <a:p>
          <a:endParaRPr lang="pl-PL"/>
        </a:p>
      </dgm:t>
    </dgm:pt>
    <dgm:pt modelId="{8F574717-407C-4615-A172-98B284B3454B}" type="pres">
      <dgm:prSet presAssocID="{3EE8B2E9-F308-4B1D-A504-324809A003E2}" presName="conn2-1" presStyleLbl="parChTrans1D2" presStyleIdx="3" presStyleCnt="4"/>
      <dgm:spPr/>
      <dgm:t>
        <a:bodyPr/>
        <a:lstStyle/>
        <a:p>
          <a:endParaRPr lang="pl-PL"/>
        </a:p>
      </dgm:t>
    </dgm:pt>
    <dgm:pt modelId="{56279138-64C2-4BE5-9CF4-3A39AB10D1EC}" type="pres">
      <dgm:prSet presAssocID="{3EE8B2E9-F308-4B1D-A504-324809A003E2}" presName="connTx" presStyleLbl="parChTrans1D2" presStyleIdx="3" presStyleCnt="4"/>
      <dgm:spPr/>
      <dgm:t>
        <a:bodyPr/>
        <a:lstStyle/>
        <a:p>
          <a:endParaRPr lang="pl-PL"/>
        </a:p>
      </dgm:t>
    </dgm:pt>
    <dgm:pt modelId="{C114B95B-0EA9-401C-B69B-CFC84503BCDB}" type="pres">
      <dgm:prSet presAssocID="{177CDFD5-C9C6-4ACE-AC3C-1034B011121D}" presName="root2" presStyleCnt="0"/>
      <dgm:spPr/>
      <dgm:t>
        <a:bodyPr/>
        <a:lstStyle/>
        <a:p>
          <a:endParaRPr lang="pl-PL"/>
        </a:p>
      </dgm:t>
    </dgm:pt>
    <dgm:pt modelId="{161A1F54-88B5-42C2-981B-9BCC1C4EB951}" type="pres">
      <dgm:prSet presAssocID="{177CDFD5-C9C6-4ACE-AC3C-1034B011121D}" presName="LevelTwoTextNode" presStyleLbl="node2" presStyleIdx="3" presStyleCnt="4" custScaleX="21907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C4D1521-7067-41BB-A38C-0178DD9C2472}" type="pres">
      <dgm:prSet presAssocID="{177CDFD5-C9C6-4ACE-AC3C-1034B011121D}" presName="level3hierChild" presStyleCnt="0"/>
      <dgm:spPr/>
      <dgm:t>
        <a:bodyPr/>
        <a:lstStyle/>
        <a:p>
          <a:endParaRPr lang="pl-PL"/>
        </a:p>
      </dgm:t>
    </dgm:pt>
  </dgm:ptLst>
  <dgm:cxnLst>
    <dgm:cxn modelId="{BB71B475-2F75-461C-82AD-174CB6FCF766}" srcId="{5B3530F4-7E31-4047-A7AA-A81D299B065B}" destId="{8B8D2A39-B611-4966-953F-8C3D5F0C5556}" srcOrd="0" destOrd="0" parTransId="{13E4A8FB-8B7A-4E92-A3D2-1B7E80BC2D2E}" sibTransId="{DAB3EF85-7F4E-4263-88B9-6DD33EF4C4F2}"/>
    <dgm:cxn modelId="{86651A4C-1FD1-489D-BC68-9A4E209DCB07}" type="presOf" srcId="{5B3530F4-7E31-4047-A7AA-A81D299B065B}" destId="{7E0A3982-F217-49E2-9228-361F5EC61937}" srcOrd="0" destOrd="0" presId="urn:microsoft.com/office/officeart/2008/layout/HorizontalMultiLevelHierarchy"/>
    <dgm:cxn modelId="{DF459DC6-C4DE-4B8C-81B3-3EB5D3307728}" type="presOf" srcId="{EDEFC4F3-9F30-4079-9B5F-C06B56003599}" destId="{C7AF5D68-5B4C-4BE2-8A49-C7D1125EBDA2}" srcOrd="0" destOrd="0" presId="urn:microsoft.com/office/officeart/2008/layout/HorizontalMultiLevelHierarchy"/>
    <dgm:cxn modelId="{E0AF5A3D-43A3-4AC8-B9B1-547F5E61CABE}" srcId="{5B3530F4-7E31-4047-A7AA-A81D299B065B}" destId="{177CDFD5-C9C6-4ACE-AC3C-1034B011121D}" srcOrd="3" destOrd="0" parTransId="{3EE8B2E9-F308-4B1D-A504-324809A003E2}" sibTransId="{4EE8AEC0-A5A2-4C4C-9BEB-3003DA47E3E1}"/>
    <dgm:cxn modelId="{C0627D34-EC17-4120-B2C0-F1FA957E7485}" type="presOf" srcId="{8B8D2A39-B611-4966-953F-8C3D5F0C5556}" destId="{97F45A91-C966-4438-83F3-10C95CC0C299}" srcOrd="0" destOrd="0" presId="urn:microsoft.com/office/officeart/2008/layout/HorizontalMultiLevelHierarchy"/>
    <dgm:cxn modelId="{33CC3ABF-5535-45AA-9A29-AFC8F77913BF}" type="presOf" srcId="{3EE8B2E9-F308-4B1D-A504-324809A003E2}" destId="{8F574717-407C-4615-A172-98B284B3454B}" srcOrd="0" destOrd="0" presId="urn:microsoft.com/office/officeart/2008/layout/HorizontalMultiLevelHierarchy"/>
    <dgm:cxn modelId="{928F635B-AFC1-443F-AEA9-686BC6E2910A}" type="presOf" srcId="{FD29D627-9CED-4E0B-B3FA-1FEA1420479F}" destId="{1825733B-FBD5-400D-9718-D34FE775E211}" srcOrd="0" destOrd="0" presId="urn:microsoft.com/office/officeart/2008/layout/HorizontalMultiLevelHierarchy"/>
    <dgm:cxn modelId="{9200F579-0E7B-4CE8-BAF6-838BB43817DC}" srcId="{5B3530F4-7E31-4047-A7AA-A81D299B065B}" destId="{BA178806-3AFA-4DB8-BF2A-54D911EECF9A}" srcOrd="1" destOrd="0" parTransId="{A2666BB3-69A3-480F-896F-54BD5651C039}" sibTransId="{3AE58F04-8785-49C5-BAF1-B6701EE1672D}"/>
    <dgm:cxn modelId="{D29227B5-0D4B-4919-8BD5-5B5C53D0CEDE}" type="presOf" srcId="{A2666BB3-69A3-480F-896F-54BD5651C039}" destId="{F609B4C2-F54D-4D07-B11B-6F03EF6AA632}" srcOrd="0" destOrd="0" presId="urn:microsoft.com/office/officeart/2008/layout/HorizontalMultiLevelHierarchy"/>
    <dgm:cxn modelId="{354B4C54-ED97-4D3E-BC95-521D44F66FFD}" type="presOf" srcId="{A2666BB3-69A3-480F-896F-54BD5651C039}" destId="{B922B290-2FD8-4157-8222-3FB6E589F11C}" srcOrd="1" destOrd="0" presId="urn:microsoft.com/office/officeart/2008/layout/HorizontalMultiLevelHierarchy"/>
    <dgm:cxn modelId="{64A6E22D-85E5-4BB3-84B1-4B5D9D81D206}" type="presOf" srcId="{13E4A8FB-8B7A-4E92-A3D2-1B7E80BC2D2E}" destId="{C89A7DD1-1D3B-4E78-A933-68562A6EC585}" srcOrd="1" destOrd="0" presId="urn:microsoft.com/office/officeart/2008/layout/HorizontalMultiLevelHierarchy"/>
    <dgm:cxn modelId="{D37AF990-0B32-4F66-8BD1-6C2BBBE7744A}" type="presOf" srcId="{CFAB995D-6EA9-4DCD-A986-731522C2110F}" destId="{09E5E721-410A-4B68-BA28-A1A6352C9134}" srcOrd="0" destOrd="0" presId="urn:microsoft.com/office/officeart/2008/layout/HorizontalMultiLevelHierarchy"/>
    <dgm:cxn modelId="{B7BE4F01-0E59-40A3-9CFF-363F3C2BD821}" type="presOf" srcId="{CFAB995D-6EA9-4DCD-A986-731522C2110F}" destId="{088024EF-2D93-4F7F-8695-F094010E0B31}" srcOrd="1" destOrd="0" presId="urn:microsoft.com/office/officeart/2008/layout/HorizontalMultiLevelHierarchy"/>
    <dgm:cxn modelId="{8BA5BB2A-455C-4331-9CC5-74447EAC6E35}" type="presOf" srcId="{BA178806-3AFA-4DB8-BF2A-54D911EECF9A}" destId="{7D8715DE-A4C5-4BF4-BA0F-CB0471EC2185}" srcOrd="0" destOrd="0" presId="urn:microsoft.com/office/officeart/2008/layout/HorizontalMultiLevelHierarchy"/>
    <dgm:cxn modelId="{8673B61B-7846-41C6-816A-14B5184C0055}" srcId="{5B3530F4-7E31-4047-A7AA-A81D299B065B}" destId="{EDEFC4F3-9F30-4079-9B5F-C06B56003599}" srcOrd="2" destOrd="0" parTransId="{CFAB995D-6EA9-4DCD-A986-731522C2110F}" sibTransId="{EFEF271B-B8FB-4472-B93E-1A79EFC0796D}"/>
    <dgm:cxn modelId="{6BC27C28-9F6A-4D6C-9415-859BF1C53A40}" srcId="{FD29D627-9CED-4E0B-B3FA-1FEA1420479F}" destId="{5B3530F4-7E31-4047-A7AA-A81D299B065B}" srcOrd="0" destOrd="0" parTransId="{483434DB-D328-4ACB-A838-7703471172DE}" sibTransId="{2E798138-934E-4026-9224-F06C782E558F}"/>
    <dgm:cxn modelId="{89CF0468-A4FA-4784-840D-E031B2310016}" type="presOf" srcId="{177CDFD5-C9C6-4ACE-AC3C-1034B011121D}" destId="{161A1F54-88B5-42C2-981B-9BCC1C4EB951}" srcOrd="0" destOrd="0" presId="urn:microsoft.com/office/officeart/2008/layout/HorizontalMultiLevelHierarchy"/>
    <dgm:cxn modelId="{5E7D02E8-E741-4E0D-952C-8F8FF7DDD262}" type="presOf" srcId="{3EE8B2E9-F308-4B1D-A504-324809A003E2}" destId="{56279138-64C2-4BE5-9CF4-3A39AB10D1EC}" srcOrd="1" destOrd="0" presId="urn:microsoft.com/office/officeart/2008/layout/HorizontalMultiLevelHierarchy"/>
    <dgm:cxn modelId="{637F685C-C694-4AD2-9F4E-B36473A2015F}" type="presOf" srcId="{13E4A8FB-8B7A-4E92-A3D2-1B7E80BC2D2E}" destId="{39651FA6-0EDD-4E19-9EEF-C317338E5DC8}" srcOrd="0" destOrd="0" presId="urn:microsoft.com/office/officeart/2008/layout/HorizontalMultiLevelHierarchy"/>
    <dgm:cxn modelId="{774FADC8-F948-4C3D-A02C-1B7FEBEAE488}" type="presParOf" srcId="{1825733B-FBD5-400D-9718-D34FE775E211}" destId="{060D1971-5B3E-450C-892B-45279F4E097B}" srcOrd="0" destOrd="0" presId="urn:microsoft.com/office/officeart/2008/layout/HorizontalMultiLevelHierarchy"/>
    <dgm:cxn modelId="{315EEF1C-DEAF-4FF2-82AC-3FBE2722F177}" type="presParOf" srcId="{060D1971-5B3E-450C-892B-45279F4E097B}" destId="{7E0A3982-F217-49E2-9228-361F5EC61937}" srcOrd="0" destOrd="0" presId="urn:microsoft.com/office/officeart/2008/layout/HorizontalMultiLevelHierarchy"/>
    <dgm:cxn modelId="{B5178692-7B19-4845-8538-FF9FE734613C}" type="presParOf" srcId="{060D1971-5B3E-450C-892B-45279F4E097B}" destId="{F86CDA19-1FE8-45D6-A265-22416E1FDBD0}" srcOrd="1" destOrd="0" presId="urn:microsoft.com/office/officeart/2008/layout/HorizontalMultiLevelHierarchy"/>
    <dgm:cxn modelId="{740AD553-D75F-4A3A-82DF-EF80CB73FF30}" type="presParOf" srcId="{F86CDA19-1FE8-45D6-A265-22416E1FDBD0}" destId="{39651FA6-0EDD-4E19-9EEF-C317338E5DC8}" srcOrd="0" destOrd="0" presId="urn:microsoft.com/office/officeart/2008/layout/HorizontalMultiLevelHierarchy"/>
    <dgm:cxn modelId="{C6693314-FD68-47B2-A3D5-53283360F8B0}" type="presParOf" srcId="{39651FA6-0EDD-4E19-9EEF-C317338E5DC8}" destId="{C89A7DD1-1D3B-4E78-A933-68562A6EC585}" srcOrd="0" destOrd="0" presId="urn:microsoft.com/office/officeart/2008/layout/HorizontalMultiLevelHierarchy"/>
    <dgm:cxn modelId="{5B4AD3AA-3C94-4A2C-9A7F-1F102540DAFA}" type="presParOf" srcId="{F86CDA19-1FE8-45D6-A265-22416E1FDBD0}" destId="{8763CC52-4085-4344-9B1E-12FBAB2033E6}" srcOrd="1" destOrd="0" presId="urn:microsoft.com/office/officeart/2008/layout/HorizontalMultiLevelHierarchy"/>
    <dgm:cxn modelId="{F2B6D56C-0E61-4789-BE44-681D317D28C0}" type="presParOf" srcId="{8763CC52-4085-4344-9B1E-12FBAB2033E6}" destId="{97F45A91-C966-4438-83F3-10C95CC0C299}" srcOrd="0" destOrd="0" presId="urn:microsoft.com/office/officeart/2008/layout/HorizontalMultiLevelHierarchy"/>
    <dgm:cxn modelId="{D8B029E2-E1FF-40B8-8311-18774F8709F0}" type="presParOf" srcId="{8763CC52-4085-4344-9B1E-12FBAB2033E6}" destId="{2A65F4A0-E5D6-424C-87C6-1340A7D157D2}" srcOrd="1" destOrd="0" presId="urn:microsoft.com/office/officeart/2008/layout/HorizontalMultiLevelHierarchy"/>
    <dgm:cxn modelId="{692FFEEB-B740-4082-AC16-1CBD280B8967}" type="presParOf" srcId="{F86CDA19-1FE8-45D6-A265-22416E1FDBD0}" destId="{F609B4C2-F54D-4D07-B11B-6F03EF6AA632}" srcOrd="2" destOrd="0" presId="urn:microsoft.com/office/officeart/2008/layout/HorizontalMultiLevelHierarchy"/>
    <dgm:cxn modelId="{B0302F6C-50F6-4DFE-A708-95B006A414B5}" type="presParOf" srcId="{F609B4C2-F54D-4D07-B11B-6F03EF6AA632}" destId="{B922B290-2FD8-4157-8222-3FB6E589F11C}" srcOrd="0" destOrd="0" presId="urn:microsoft.com/office/officeart/2008/layout/HorizontalMultiLevelHierarchy"/>
    <dgm:cxn modelId="{A003FE67-D8F3-412B-BF0E-378FF1658BE5}" type="presParOf" srcId="{F86CDA19-1FE8-45D6-A265-22416E1FDBD0}" destId="{1F7C4902-4D9C-4545-A726-F7D692F90E70}" srcOrd="3" destOrd="0" presId="urn:microsoft.com/office/officeart/2008/layout/HorizontalMultiLevelHierarchy"/>
    <dgm:cxn modelId="{21908B15-2156-4933-922C-EDB2A5F607BE}" type="presParOf" srcId="{1F7C4902-4D9C-4545-A726-F7D692F90E70}" destId="{7D8715DE-A4C5-4BF4-BA0F-CB0471EC2185}" srcOrd="0" destOrd="0" presId="urn:microsoft.com/office/officeart/2008/layout/HorizontalMultiLevelHierarchy"/>
    <dgm:cxn modelId="{B817F4D6-A699-4D87-93AE-1A6130E0B81F}" type="presParOf" srcId="{1F7C4902-4D9C-4545-A726-F7D692F90E70}" destId="{120D8566-05E3-45B3-A770-40E4A533C713}" srcOrd="1" destOrd="0" presId="urn:microsoft.com/office/officeart/2008/layout/HorizontalMultiLevelHierarchy"/>
    <dgm:cxn modelId="{55FA14FA-0DDB-44DA-AF97-F0ECB5B0F586}" type="presParOf" srcId="{F86CDA19-1FE8-45D6-A265-22416E1FDBD0}" destId="{09E5E721-410A-4B68-BA28-A1A6352C9134}" srcOrd="4" destOrd="0" presId="urn:microsoft.com/office/officeart/2008/layout/HorizontalMultiLevelHierarchy"/>
    <dgm:cxn modelId="{CDCF7D81-FB31-4A5E-AC17-80BB9ACE2C6E}" type="presParOf" srcId="{09E5E721-410A-4B68-BA28-A1A6352C9134}" destId="{088024EF-2D93-4F7F-8695-F094010E0B31}" srcOrd="0" destOrd="0" presId="urn:microsoft.com/office/officeart/2008/layout/HorizontalMultiLevelHierarchy"/>
    <dgm:cxn modelId="{53DAF3D9-C64F-44BA-A58A-27D69E8B7186}" type="presParOf" srcId="{F86CDA19-1FE8-45D6-A265-22416E1FDBD0}" destId="{26C61122-DC37-489B-8871-EDEA0288776F}" srcOrd="5" destOrd="0" presId="urn:microsoft.com/office/officeart/2008/layout/HorizontalMultiLevelHierarchy"/>
    <dgm:cxn modelId="{182B90A6-8BD1-4C4E-B54A-921DC6892785}" type="presParOf" srcId="{26C61122-DC37-489B-8871-EDEA0288776F}" destId="{C7AF5D68-5B4C-4BE2-8A49-C7D1125EBDA2}" srcOrd="0" destOrd="0" presId="urn:microsoft.com/office/officeart/2008/layout/HorizontalMultiLevelHierarchy"/>
    <dgm:cxn modelId="{29E4FDC6-3B59-4126-84D9-1F3AAB76D8E6}" type="presParOf" srcId="{26C61122-DC37-489B-8871-EDEA0288776F}" destId="{627740AB-CF70-44C1-97C2-8F253C2E754D}" srcOrd="1" destOrd="0" presId="urn:microsoft.com/office/officeart/2008/layout/HorizontalMultiLevelHierarchy"/>
    <dgm:cxn modelId="{9B93AB2D-B213-4CF0-A9E9-DCCB9A177ABE}" type="presParOf" srcId="{F86CDA19-1FE8-45D6-A265-22416E1FDBD0}" destId="{8F574717-407C-4615-A172-98B284B3454B}" srcOrd="6" destOrd="0" presId="urn:microsoft.com/office/officeart/2008/layout/HorizontalMultiLevelHierarchy"/>
    <dgm:cxn modelId="{33B0FCC5-2819-4D8A-82A7-9DFBB6FAE77F}" type="presParOf" srcId="{8F574717-407C-4615-A172-98B284B3454B}" destId="{56279138-64C2-4BE5-9CF4-3A39AB10D1EC}" srcOrd="0" destOrd="0" presId="urn:microsoft.com/office/officeart/2008/layout/HorizontalMultiLevelHierarchy"/>
    <dgm:cxn modelId="{83FA8C1D-7EAA-45FF-8AB3-F54DED181321}" type="presParOf" srcId="{F86CDA19-1FE8-45D6-A265-22416E1FDBD0}" destId="{C114B95B-0EA9-401C-B69B-CFC84503BCDB}" srcOrd="7" destOrd="0" presId="urn:microsoft.com/office/officeart/2008/layout/HorizontalMultiLevelHierarchy"/>
    <dgm:cxn modelId="{5707FC19-7E99-4FEF-B937-BF81DB666535}" type="presParOf" srcId="{C114B95B-0EA9-401C-B69B-CFC84503BCDB}" destId="{161A1F54-88B5-42C2-981B-9BCC1C4EB951}" srcOrd="0" destOrd="0" presId="urn:microsoft.com/office/officeart/2008/layout/HorizontalMultiLevelHierarchy"/>
    <dgm:cxn modelId="{43EFDC8E-C817-4EA0-93F5-1A98CFD3EF5E}" type="presParOf" srcId="{C114B95B-0EA9-401C-B69B-CFC84503BCDB}" destId="{0C4D1521-7067-41BB-A38C-0178DD9C247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727466-3BBB-4D4B-9D84-0E410D26783C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70373AF0-E3FC-4C38-9185-92071A63B35A}">
      <dgm:prSet phldrT="[Tekst]" custT="1"/>
      <dgm:spPr>
        <a:ln w="9525">
          <a:noFill/>
        </a:ln>
      </dgm:spPr>
      <dgm:t>
        <a:bodyPr/>
        <a:lstStyle/>
        <a:p>
          <a:r>
            <a:rPr lang="pl-PL" sz="1400" dirty="0" smtClean="0"/>
            <a:t>Warunki podstawowe</a:t>
          </a:r>
          <a:endParaRPr lang="pl-PL" sz="1400" dirty="0"/>
        </a:p>
      </dgm:t>
      <dgm:extLst>
        <a:ext uri="{E40237B7-FDA0-4F09-8148-C483321AD2D9}">
          <dgm14:cNvPr xmlns:dgm14="http://schemas.microsoft.com/office/drawing/2010/diagram" id="0" name="" descr="Schemat: &#10;Warunki podstawowe przechodzą w zapewnienie zgodności działań z politykami UE przechodzą w spełnienie warunków podstawowych kluczowe dla otrzymania środków z UE &#10;"/>
        </a:ext>
      </dgm:extLst>
    </dgm:pt>
    <dgm:pt modelId="{6FF24B09-7463-4AA7-9BA0-3756AA325235}" type="parTrans" cxnId="{F4A078DD-CDC1-4E37-98E0-74BB8279B8B3}">
      <dgm:prSet/>
      <dgm:spPr/>
      <dgm:t>
        <a:bodyPr/>
        <a:lstStyle/>
        <a:p>
          <a:endParaRPr lang="pl-PL" sz="1400"/>
        </a:p>
      </dgm:t>
    </dgm:pt>
    <dgm:pt modelId="{63DF8B2B-70DB-4E0B-8341-22A37A6C8FD8}" type="sibTrans" cxnId="{F4A078DD-CDC1-4E37-98E0-74BB8279B8B3}">
      <dgm:prSet/>
      <dgm:spPr/>
      <dgm:t>
        <a:bodyPr/>
        <a:lstStyle/>
        <a:p>
          <a:endParaRPr lang="pl-PL" sz="1400"/>
        </a:p>
      </dgm:t>
    </dgm:pt>
    <dgm:pt modelId="{EFBB851D-0681-4124-91BB-068EEADED98D}">
      <dgm:prSet custT="1"/>
      <dgm:spPr>
        <a:solidFill>
          <a:schemeClr val="accent1"/>
        </a:solidFill>
        <a:ln w="9525">
          <a:solidFill>
            <a:schemeClr val="bg1"/>
          </a:solidFill>
        </a:ln>
      </dgm:spPr>
      <dgm:t>
        <a:bodyPr/>
        <a:lstStyle/>
        <a:p>
          <a:r>
            <a:rPr lang="pl-PL" sz="1400" smtClean="0"/>
            <a:t>spełnianie warunków podstawowych kluczowe dla otrzymania środków z UE</a:t>
          </a:r>
          <a:endParaRPr lang="pl-PL" sz="1400" dirty="0"/>
        </a:p>
      </dgm:t>
    </dgm:pt>
    <dgm:pt modelId="{D65E334C-B7F1-4A53-B9F5-A70E6065DB34}" type="parTrans" cxnId="{ABAB8501-8094-49F3-BA91-944842AECF0F}">
      <dgm:prSet/>
      <dgm:spPr/>
      <dgm:t>
        <a:bodyPr/>
        <a:lstStyle/>
        <a:p>
          <a:endParaRPr lang="pl-PL" sz="1400"/>
        </a:p>
      </dgm:t>
    </dgm:pt>
    <dgm:pt modelId="{9FAF3F84-B48A-48E8-9644-EF81008F7BF2}" type="sibTrans" cxnId="{ABAB8501-8094-49F3-BA91-944842AECF0F}">
      <dgm:prSet/>
      <dgm:spPr/>
      <dgm:t>
        <a:bodyPr/>
        <a:lstStyle/>
        <a:p>
          <a:endParaRPr lang="pl-PL" sz="1400"/>
        </a:p>
      </dgm:t>
    </dgm:pt>
    <dgm:pt modelId="{18FEF97B-B106-4B69-9168-670D97879B25}">
      <dgm:prSet phldrT="[Tekst]" custT="1"/>
      <dgm:spPr>
        <a:ln w="9525">
          <a:noFill/>
        </a:ln>
      </dgm:spPr>
      <dgm:t>
        <a:bodyPr/>
        <a:lstStyle/>
        <a:p>
          <a:r>
            <a:rPr lang="pl-PL" sz="1400" dirty="0" smtClean="0"/>
            <a:t>zapewnienie zgodności działań z politykami UE</a:t>
          </a:r>
          <a:endParaRPr lang="pl-PL" sz="1400" dirty="0"/>
        </a:p>
      </dgm:t>
    </dgm:pt>
    <dgm:pt modelId="{A6070046-2263-4A95-948D-7539A55E89FB}" type="parTrans" cxnId="{012EAB7B-712F-49DB-AD20-5B663D5CFAA2}">
      <dgm:prSet/>
      <dgm:spPr/>
      <dgm:t>
        <a:bodyPr/>
        <a:lstStyle/>
        <a:p>
          <a:endParaRPr lang="pl-PL" sz="1400"/>
        </a:p>
      </dgm:t>
    </dgm:pt>
    <dgm:pt modelId="{C86BA34C-6489-4607-92B7-26D95A123F5C}" type="sibTrans" cxnId="{012EAB7B-712F-49DB-AD20-5B663D5CFAA2}">
      <dgm:prSet/>
      <dgm:spPr/>
      <dgm:t>
        <a:bodyPr/>
        <a:lstStyle/>
        <a:p>
          <a:endParaRPr lang="pl-PL" sz="1400"/>
        </a:p>
      </dgm:t>
    </dgm:pt>
    <dgm:pt modelId="{AF3F2FF8-85BA-44CF-865B-F0E3AC677FFC}" type="pres">
      <dgm:prSet presAssocID="{E5727466-3BBB-4D4B-9D84-0E410D26783C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5B0872E8-A623-4B61-9638-E29724965CFB}" type="pres">
      <dgm:prSet presAssocID="{70373AF0-E3FC-4C38-9185-92071A63B35A}" presName="chaos" presStyleCnt="0"/>
      <dgm:spPr/>
      <dgm:t>
        <a:bodyPr/>
        <a:lstStyle/>
        <a:p>
          <a:endParaRPr lang="pl-PL"/>
        </a:p>
      </dgm:t>
    </dgm:pt>
    <dgm:pt modelId="{470704EA-EF03-476D-87E7-83C0B7F1F0A9}" type="pres">
      <dgm:prSet presAssocID="{70373AF0-E3FC-4C38-9185-92071A63B35A}" presName="parTx1" presStyleLbl="revTx" presStyleIdx="0" presStyleCnt="2"/>
      <dgm:spPr/>
      <dgm:t>
        <a:bodyPr/>
        <a:lstStyle/>
        <a:p>
          <a:endParaRPr lang="pl-PL"/>
        </a:p>
      </dgm:t>
    </dgm:pt>
    <dgm:pt modelId="{03C8EDFC-CB31-4880-9B1C-6FB8A806ACAA}" type="pres">
      <dgm:prSet presAssocID="{70373AF0-E3FC-4C38-9185-92071A63B35A}" presName="c1" presStyleLbl="node1" presStyleIdx="0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10EC5DFD-52EC-4CA8-9A65-D27F37E2105C}" type="pres">
      <dgm:prSet presAssocID="{70373AF0-E3FC-4C38-9185-92071A63B35A}" presName="c2" presStyleLbl="node1" presStyleIdx="1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F10535C0-CD99-42F0-80B4-B29E35C35F49}" type="pres">
      <dgm:prSet presAssocID="{70373AF0-E3FC-4C38-9185-92071A63B35A}" presName="c3" presStyleLbl="node1" presStyleIdx="2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A0D7D991-5B97-47FE-AADC-9F0CD351B1E2}" type="pres">
      <dgm:prSet presAssocID="{70373AF0-E3FC-4C38-9185-92071A63B35A}" presName="c4" presStyleLbl="node1" presStyleIdx="3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057780D1-EC12-47E3-84C5-0A57EAA85A6B}" type="pres">
      <dgm:prSet presAssocID="{70373AF0-E3FC-4C38-9185-92071A63B35A}" presName="c5" presStyleLbl="node1" presStyleIdx="4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F7758AE6-B8FD-4F91-A10A-051D00FDB3B8}" type="pres">
      <dgm:prSet presAssocID="{70373AF0-E3FC-4C38-9185-92071A63B35A}" presName="c6" presStyleLbl="node1" presStyleIdx="5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9CEAD68F-381C-43AF-97DE-C8459943C7E1}" type="pres">
      <dgm:prSet presAssocID="{70373AF0-E3FC-4C38-9185-92071A63B35A}" presName="c7" presStyleLbl="node1" presStyleIdx="6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014E5722-4C83-482F-8931-BCD776625766}" type="pres">
      <dgm:prSet presAssocID="{70373AF0-E3FC-4C38-9185-92071A63B35A}" presName="c8" presStyleLbl="node1" presStyleIdx="7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7E88E777-5255-436A-92E3-B6C6FFE153E0}" type="pres">
      <dgm:prSet presAssocID="{70373AF0-E3FC-4C38-9185-92071A63B35A}" presName="c9" presStyleLbl="node1" presStyleIdx="8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DE6521AA-F2D1-475C-BBF3-9C1CF474B0D9}" type="pres">
      <dgm:prSet presAssocID="{70373AF0-E3FC-4C38-9185-92071A63B35A}" presName="c10" presStyleLbl="node1" presStyleIdx="9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DF6B9D3B-B89A-49CE-BCEC-B8F39D5CA2E1}" type="pres">
      <dgm:prSet presAssocID="{70373AF0-E3FC-4C38-9185-92071A63B35A}" presName="c11" presStyleLbl="node1" presStyleIdx="10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67764FB6-52F0-43EF-99D6-F6599FD3EF1E}" type="pres">
      <dgm:prSet presAssocID="{70373AF0-E3FC-4C38-9185-92071A63B35A}" presName="c12" presStyleLbl="node1" presStyleIdx="11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9A74E441-62B6-4E0B-86A1-7A1D22751C37}" type="pres">
      <dgm:prSet presAssocID="{70373AF0-E3FC-4C38-9185-92071A63B35A}" presName="c13" presStyleLbl="node1" presStyleIdx="12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2F4EAC90-1663-4F81-B4E3-5B86C55CE841}" type="pres">
      <dgm:prSet presAssocID="{70373AF0-E3FC-4C38-9185-92071A63B35A}" presName="c14" presStyleLbl="node1" presStyleIdx="13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F1D6665C-8ED0-4C86-B66B-F9DF0C68B7B2}" type="pres">
      <dgm:prSet presAssocID="{70373AF0-E3FC-4C38-9185-92071A63B35A}" presName="c15" presStyleLbl="node1" presStyleIdx="14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3707180C-B6FF-46B2-A5B9-6043C6BDD2D5}" type="pres">
      <dgm:prSet presAssocID="{70373AF0-E3FC-4C38-9185-92071A63B35A}" presName="c16" presStyleLbl="node1" presStyleIdx="15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4E851235-C932-4EC0-B02F-4D1E00F0C94F}" type="pres">
      <dgm:prSet presAssocID="{70373AF0-E3FC-4C38-9185-92071A63B35A}" presName="c17" presStyleLbl="node1" presStyleIdx="16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3CEAC6B2-52ED-4063-88AF-D2392AABD99E}" type="pres">
      <dgm:prSet presAssocID="{70373AF0-E3FC-4C38-9185-92071A63B35A}" presName="c18" presStyleLbl="node1" presStyleIdx="17" presStyleCnt="19"/>
      <dgm:spPr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E067E298-A5C0-454F-8A01-EC8CAF85D928}" type="pres">
      <dgm:prSet presAssocID="{63DF8B2B-70DB-4E0B-8341-22A37A6C8FD8}" presName="chevronComposite1" presStyleCnt="0"/>
      <dgm:spPr/>
      <dgm:t>
        <a:bodyPr/>
        <a:lstStyle/>
        <a:p>
          <a:endParaRPr lang="pl-PL"/>
        </a:p>
      </dgm:t>
    </dgm:pt>
    <dgm:pt modelId="{4577FDBB-481E-4B8C-BF90-A796421D66FF}" type="pres">
      <dgm:prSet presAssocID="{63DF8B2B-70DB-4E0B-8341-22A37A6C8FD8}" presName="chevron1" presStyleLbl="sibTrans2D1" presStyleIdx="0" presStyleCnt="2"/>
      <dgm:spPr>
        <a:solidFill>
          <a:schemeClr val="bg1">
            <a:lumMod val="75000"/>
          </a:schemeClr>
        </a:solidFill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77C8ED52-9BD3-4EFE-9647-EE4B4B250080}" type="pres">
      <dgm:prSet presAssocID="{63DF8B2B-70DB-4E0B-8341-22A37A6C8FD8}" presName="spChevron1" presStyleCnt="0"/>
      <dgm:spPr/>
      <dgm:t>
        <a:bodyPr/>
        <a:lstStyle/>
        <a:p>
          <a:endParaRPr lang="pl-PL"/>
        </a:p>
      </dgm:t>
    </dgm:pt>
    <dgm:pt modelId="{524DB33E-7E8E-4C03-AA99-46AD80FF1ADB}" type="pres">
      <dgm:prSet presAssocID="{18FEF97B-B106-4B69-9168-670D97879B25}" presName="middle" presStyleCnt="0"/>
      <dgm:spPr/>
      <dgm:t>
        <a:bodyPr/>
        <a:lstStyle/>
        <a:p>
          <a:endParaRPr lang="pl-PL"/>
        </a:p>
      </dgm:t>
    </dgm:pt>
    <dgm:pt modelId="{50904000-2506-4DF9-9256-589C51ED23D0}" type="pres">
      <dgm:prSet presAssocID="{18FEF97B-B106-4B69-9168-670D97879B25}" presName="parTxMid" presStyleLbl="revTx" presStyleIdx="1" presStyleCnt="2"/>
      <dgm:spPr/>
      <dgm:t>
        <a:bodyPr/>
        <a:lstStyle/>
        <a:p>
          <a:endParaRPr lang="pl-PL"/>
        </a:p>
      </dgm:t>
    </dgm:pt>
    <dgm:pt modelId="{8796F533-C0DB-41AB-9A03-4B8AB6F8FA46}" type="pres">
      <dgm:prSet presAssocID="{18FEF97B-B106-4B69-9168-670D97879B25}" presName="spMid" presStyleCnt="0"/>
      <dgm:spPr/>
      <dgm:t>
        <a:bodyPr/>
        <a:lstStyle/>
        <a:p>
          <a:endParaRPr lang="pl-PL"/>
        </a:p>
      </dgm:t>
    </dgm:pt>
    <dgm:pt modelId="{5ECAEF72-0B05-4443-82A5-460231C06D46}" type="pres">
      <dgm:prSet presAssocID="{C86BA34C-6489-4607-92B7-26D95A123F5C}" presName="chevronComposite1" presStyleCnt="0"/>
      <dgm:spPr/>
      <dgm:t>
        <a:bodyPr/>
        <a:lstStyle/>
        <a:p>
          <a:endParaRPr lang="pl-PL"/>
        </a:p>
      </dgm:t>
    </dgm:pt>
    <dgm:pt modelId="{57F3F06D-558C-44FA-B052-E4609FC20B41}" type="pres">
      <dgm:prSet presAssocID="{C86BA34C-6489-4607-92B7-26D95A123F5C}" presName="chevron1" presStyleLbl="sibTrans2D1" presStyleIdx="1" presStyleCnt="2"/>
      <dgm:spPr>
        <a:solidFill>
          <a:schemeClr val="bg1">
            <a:lumMod val="75000"/>
          </a:schemeClr>
        </a:solidFill>
        <a:ln w="9525">
          <a:solidFill>
            <a:schemeClr val="bg1"/>
          </a:solidFill>
        </a:ln>
      </dgm:spPr>
      <dgm:t>
        <a:bodyPr/>
        <a:lstStyle/>
        <a:p>
          <a:endParaRPr lang="pl-PL"/>
        </a:p>
      </dgm:t>
    </dgm:pt>
    <dgm:pt modelId="{6095973A-391D-4B79-9C45-4F0FEF68C118}" type="pres">
      <dgm:prSet presAssocID="{C86BA34C-6489-4607-92B7-26D95A123F5C}" presName="spChevron1" presStyleCnt="0"/>
      <dgm:spPr/>
      <dgm:t>
        <a:bodyPr/>
        <a:lstStyle/>
        <a:p>
          <a:endParaRPr lang="pl-PL"/>
        </a:p>
      </dgm:t>
    </dgm:pt>
    <dgm:pt modelId="{C25081FD-A1F9-4BD6-A2EF-6554C46B06E9}" type="pres">
      <dgm:prSet presAssocID="{EFBB851D-0681-4124-91BB-068EEADED98D}" presName="last" presStyleCnt="0"/>
      <dgm:spPr/>
      <dgm:t>
        <a:bodyPr/>
        <a:lstStyle/>
        <a:p>
          <a:endParaRPr lang="pl-PL"/>
        </a:p>
      </dgm:t>
    </dgm:pt>
    <dgm:pt modelId="{BE149C4E-F788-4DFF-9042-0E7281810622}" type="pres">
      <dgm:prSet presAssocID="{EFBB851D-0681-4124-91BB-068EEADED98D}" presName="circleTx" presStyleLbl="node1" presStyleIdx="18" presStyleCnt="19"/>
      <dgm:spPr/>
      <dgm:t>
        <a:bodyPr/>
        <a:lstStyle/>
        <a:p>
          <a:endParaRPr lang="pl-PL"/>
        </a:p>
      </dgm:t>
    </dgm:pt>
    <dgm:pt modelId="{4800B88B-AD35-4245-BA5E-86FAEF8CD62C}" type="pres">
      <dgm:prSet presAssocID="{EFBB851D-0681-4124-91BB-068EEADED98D}" presName="spN" presStyleCnt="0"/>
      <dgm:spPr/>
      <dgm:t>
        <a:bodyPr/>
        <a:lstStyle/>
        <a:p>
          <a:endParaRPr lang="pl-PL"/>
        </a:p>
      </dgm:t>
    </dgm:pt>
  </dgm:ptLst>
  <dgm:cxnLst>
    <dgm:cxn modelId="{012EAB7B-712F-49DB-AD20-5B663D5CFAA2}" srcId="{E5727466-3BBB-4D4B-9D84-0E410D26783C}" destId="{18FEF97B-B106-4B69-9168-670D97879B25}" srcOrd="1" destOrd="0" parTransId="{A6070046-2263-4A95-948D-7539A55E89FB}" sibTransId="{C86BA34C-6489-4607-92B7-26D95A123F5C}"/>
    <dgm:cxn modelId="{F4A078DD-CDC1-4E37-98E0-74BB8279B8B3}" srcId="{E5727466-3BBB-4D4B-9D84-0E410D26783C}" destId="{70373AF0-E3FC-4C38-9185-92071A63B35A}" srcOrd="0" destOrd="0" parTransId="{6FF24B09-7463-4AA7-9BA0-3756AA325235}" sibTransId="{63DF8B2B-70DB-4E0B-8341-22A37A6C8FD8}"/>
    <dgm:cxn modelId="{CF068770-F634-4374-88B8-594058E7D53D}" type="presOf" srcId="{EFBB851D-0681-4124-91BB-068EEADED98D}" destId="{BE149C4E-F788-4DFF-9042-0E7281810622}" srcOrd="0" destOrd="0" presId="urn:microsoft.com/office/officeart/2009/3/layout/RandomtoResultProcess"/>
    <dgm:cxn modelId="{F8701D48-DA25-48FB-A889-6A1B277D8173}" type="presOf" srcId="{18FEF97B-B106-4B69-9168-670D97879B25}" destId="{50904000-2506-4DF9-9256-589C51ED23D0}" srcOrd="0" destOrd="0" presId="urn:microsoft.com/office/officeart/2009/3/layout/RandomtoResultProcess"/>
    <dgm:cxn modelId="{96D34F9C-7BA9-40C5-AB9C-27B52C9005DC}" type="presOf" srcId="{70373AF0-E3FC-4C38-9185-92071A63B35A}" destId="{470704EA-EF03-476D-87E7-83C0B7F1F0A9}" srcOrd="0" destOrd="0" presId="urn:microsoft.com/office/officeart/2009/3/layout/RandomtoResultProcess"/>
    <dgm:cxn modelId="{ABAB8501-8094-49F3-BA91-944842AECF0F}" srcId="{E5727466-3BBB-4D4B-9D84-0E410D26783C}" destId="{EFBB851D-0681-4124-91BB-068EEADED98D}" srcOrd="2" destOrd="0" parTransId="{D65E334C-B7F1-4A53-B9F5-A70E6065DB34}" sibTransId="{9FAF3F84-B48A-48E8-9644-EF81008F7BF2}"/>
    <dgm:cxn modelId="{0D6FC891-FAD8-4B8E-9039-67563DC14181}" type="presOf" srcId="{E5727466-3BBB-4D4B-9D84-0E410D26783C}" destId="{AF3F2FF8-85BA-44CF-865B-F0E3AC677FFC}" srcOrd="0" destOrd="0" presId="urn:microsoft.com/office/officeart/2009/3/layout/RandomtoResultProcess"/>
    <dgm:cxn modelId="{AA202A2C-AE80-4B7C-B928-6EAC4B4920A5}" type="presParOf" srcId="{AF3F2FF8-85BA-44CF-865B-F0E3AC677FFC}" destId="{5B0872E8-A623-4B61-9638-E29724965CFB}" srcOrd="0" destOrd="0" presId="urn:microsoft.com/office/officeart/2009/3/layout/RandomtoResultProcess"/>
    <dgm:cxn modelId="{640BF6A0-0D71-4F0C-A847-0EC103B98E6A}" type="presParOf" srcId="{5B0872E8-A623-4B61-9638-E29724965CFB}" destId="{470704EA-EF03-476D-87E7-83C0B7F1F0A9}" srcOrd="0" destOrd="0" presId="urn:microsoft.com/office/officeart/2009/3/layout/RandomtoResultProcess"/>
    <dgm:cxn modelId="{38E12650-3BF1-4967-A960-2753FC3BD947}" type="presParOf" srcId="{5B0872E8-A623-4B61-9638-E29724965CFB}" destId="{03C8EDFC-CB31-4880-9B1C-6FB8A806ACAA}" srcOrd="1" destOrd="0" presId="urn:microsoft.com/office/officeart/2009/3/layout/RandomtoResultProcess"/>
    <dgm:cxn modelId="{FB7C2B27-47F7-48FB-B56C-2930BF3C3BFD}" type="presParOf" srcId="{5B0872E8-A623-4B61-9638-E29724965CFB}" destId="{10EC5DFD-52EC-4CA8-9A65-D27F37E2105C}" srcOrd="2" destOrd="0" presId="urn:microsoft.com/office/officeart/2009/3/layout/RandomtoResultProcess"/>
    <dgm:cxn modelId="{49EBBA75-2EF4-4E9B-AB1A-D7450787C289}" type="presParOf" srcId="{5B0872E8-A623-4B61-9638-E29724965CFB}" destId="{F10535C0-CD99-42F0-80B4-B29E35C35F49}" srcOrd="3" destOrd="0" presId="urn:microsoft.com/office/officeart/2009/3/layout/RandomtoResultProcess"/>
    <dgm:cxn modelId="{34F07E62-AEEE-4DEB-8100-E7EF144C46B6}" type="presParOf" srcId="{5B0872E8-A623-4B61-9638-E29724965CFB}" destId="{A0D7D991-5B97-47FE-AADC-9F0CD351B1E2}" srcOrd="4" destOrd="0" presId="urn:microsoft.com/office/officeart/2009/3/layout/RandomtoResultProcess"/>
    <dgm:cxn modelId="{44944403-D6B8-425C-93B2-8BD0E2E7E092}" type="presParOf" srcId="{5B0872E8-A623-4B61-9638-E29724965CFB}" destId="{057780D1-EC12-47E3-84C5-0A57EAA85A6B}" srcOrd="5" destOrd="0" presId="urn:microsoft.com/office/officeart/2009/3/layout/RandomtoResultProcess"/>
    <dgm:cxn modelId="{49100E25-EE48-4C4D-9612-3426062C2884}" type="presParOf" srcId="{5B0872E8-A623-4B61-9638-E29724965CFB}" destId="{F7758AE6-B8FD-4F91-A10A-051D00FDB3B8}" srcOrd="6" destOrd="0" presId="urn:microsoft.com/office/officeart/2009/3/layout/RandomtoResultProcess"/>
    <dgm:cxn modelId="{FEDC9E0F-12F2-4028-8C60-3C692FE5C593}" type="presParOf" srcId="{5B0872E8-A623-4B61-9638-E29724965CFB}" destId="{9CEAD68F-381C-43AF-97DE-C8459943C7E1}" srcOrd="7" destOrd="0" presId="urn:microsoft.com/office/officeart/2009/3/layout/RandomtoResultProcess"/>
    <dgm:cxn modelId="{3163C2C0-7F3C-43B7-8B37-F467C0659F07}" type="presParOf" srcId="{5B0872E8-A623-4B61-9638-E29724965CFB}" destId="{014E5722-4C83-482F-8931-BCD776625766}" srcOrd="8" destOrd="0" presId="urn:microsoft.com/office/officeart/2009/3/layout/RandomtoResultProcess"/>
    <dgm:cxn modelId="{E30AEEC4-10DB-4414-B2DA-6F4C3FE94A5E}" type="presParOf" srcId="{5B0872E8-A623-4B61-9638-E29724965CFB}" destId="{7E88E777-5255-436A-92E3-B6C6FFE153E0}" srcOrd="9" destOrd="0" presId="urn:microsoft.com/office/officeart/2009/3/layout/RandomtoResultProcess"/>
    <dgm:cxn modelId="{0F32EC95-C7F4-408A-A4A4-96ECB003B970}" type="presParOf" srcId="{5B0872E8-A623-4B61-9638-E29724965CFB}" destId="{DE6521AA-F2D1-475C-BBF3-9C1CF474B0D9}" srcOrd="10" destOrd="0" presId="urn:microsoft.com/office/officeart/2009/3/layout/RandomtoResultProcess"/>
    <dgm:cxn modelId="{DC5CDC03-708E-4396-B79D-8DC1AF9551A0}" type="presParOf" srcId="{5B0872E8-A623-4B61-9638-E29724965CFB}" destId="{DF6B9D3B-B89A-49CE-BCEC-B8F39D5CA2E1}" srcOrd="11" destOrd="0" presId="urn:microsoft.com/office/officeart/2009/3/layout/RandomtoResultProcess"/>
    <dgm:cxn modelId="{CD72C8D2-25AF-484F-AA5D-9F63406CCA84}" type="presParOf" srcId="{5B0872E8-A623-4B61-9638-E29724965CFB}" destId="{67764FB6-52F0-43EF-99D6-F6599FD3EF1E}" srcOrd="12" destOrd="0" presId="urn:microsoft.com/office/officeart/2009/3/layout/RandomtoResultProcess"/>
    <dgm:cxn modelId="{C7DABB80-D16A-4D52-9BF9-EF44B267D3B2}" type="presParOf" srcId="{5B0872E8-A623-4B61-9638-E29724965CFB}" destId="{9A74E441-62B6-4E0B-86A1-7A1D22751C37}" srcOrd="13" destOrd="0" presId="urn:microsoft.com/office/officeart/2009/3/layout/RandomtoResultProcess"/>
    <dgm:cxn modelId="{9E3DF01E-FB81-458E-8452-4D6C03B7E13D}" type="presParOf" srcId="{5B0872E8-A623-4B61-9638-E29724965CFB}" destId="{2F4EAC90-1663-4F81-B4E3-5B86C55CE841}" srcOrd="14" destOrd="0" presId="urn:microsoft.com/office/officeart/2009/3/layout/RandomtoResultProcess"/>
    <dgm:cxn modelId="{36048446-6765-4C50-B2EF-18BD2636B33A}" type="presParOf" srcId="{5B0872E8-A623-4B61-9638-E29724965CFB}" destId="{F1D6665C-8ED0-4C86-B66B-F9DF0C68B7B2}" srcOrd="15" destOrd="0" presId="urn:microsoft.com/office/officeart/2009/3/layout/RandomtoResultProcess"/>
    <dgm:cxn modelId="{68E4E1F4-FB7E-45B3-BCA8-83C790447AF2}" type="presParOf" srcId="{5B0872E8-A623-4B61-9638-E29724965CFB}" destId="{3707180C-B6FF-46B2-A5B9-6043C6BDD2D5}" srcOrd="16" destOrd="0" presId="urn:microsoft.com/office/officeart/2009/3/layout/RandomtoResultProcess"/>
    <dgm:cxn modelId="{CE9BE6CD-1E73-431D-8933-A9030CB2E418}" type="presParOf" srcId="{5B0872E8-A623-4B61-9638-E29724965CFB}" destId="{4E851235-C932-4EC0-B02F-4D1E00F0C94F}" srcOrd="17" destOrd="0" presId="urn:microsoft.com/office/officeart/2009/3/layout/RandomtoResultProcess"/>
    <dgm:cxn modelId="{4FD27104-3E2E-402F-B406-8F540EB637FE}" type="presParOf" srcId="{5B0872E8-A623-4B61-9638-E29724965CFB}" destId="{3CEAC6B2-52ED-4063-88AF-D2392AABD99E}" srcOrd="18" destOrd="0" presId="urn:microsoft.com/office/officeart/2009/3/layout/RandomtoResultProcess"/>
    <dgm:cxn modelId="{52A62BE6-B78F-4270-8E19-C03AD0AE94BD}" type="presParOf" srcId="{AF3F2FF8-85BA-44CF-865B-F0E3AC677FFC}" destId="{E067E298-A5C0-454F-8A01-EC8CAF85D928}" srcOrd="1" destOrd="0" presId="urn:microsoft.com/office/officeart/2009/3/layout/RandomtoResultProcess"/>
    <dgm:cxn modelId="{57174B24-53FA-45AE-87B1-31CBC3F173F6}" type="presParOf" srcId="{E067E298-A5C0-454F-8A01-EC8CAF85D928}" destId="{4577FDBB-481E-4B8C-BF90-A796421D66FF}" srcOrd="0" destOrd="0" presId="urn:microsoft.com/office/officeart/2009/3/layout/RandomtoResultProcess"/>
    <dgm:cxn modelId="{37D35BC1-1714-4EE6-9822-3C74EB16A8C0}" type="presParOf" srcId="{E067E298-A5C0-454F-8A01-EC8CAF85D928}" destId="{77C8ED52-9BD3-4EFE-9647-EE4B4B250080}" srcOrd="1" destOrd="0" presId="urn:microsoft.com/office/officeart/2009/3/layout/RandomtoResultProcess"/>
    <dgm:cxn modelId="{6849037D-CAD5-43D6-A066-160261977A8F}" type="presParOf" srcId="{AF3F2FF8-85BA-44CF-865B-F0E3AC677FFC}" destId="{524DB33E-7E8E-4C03-AA99-46AD80FF1ADB}" srcOrd="2" destOrd="0" presId="urn:microsoft.com/office/officeart/2009/3/layout/RandomtoResultProcess"/>
    <dgm:cxn modelId="{460BF8C1-D27C-4BEA-A0E7-F6BD4F9A2D32}" type="presParOf" srcId="{524DB33E-7E8E-4C03-AA99-46AD80FF1ADB}" destId="{50904000-2506-4DF9-9256-589C51ED23D0}" srcOrd="0" destOrd="0" presId="urn:microsoft.com/office/officeart/2009/3/layout/RandomtoResultProcess"/>
    <dgm:cxn modelId="{DEBD29DC-10B5-47BE-8456-B09A3F8CF5F6}" type="presParOf" srcId="{524DB33E-7E8E-4C03-AA99-46AD80FF1ADB}" destId="{8796F533-C0DB-41AB-9A03-4B8AB6F8FA46}" srcOrd="1" destOrd="0" presId="urn:microsoft.com/office/officeart/2009/3/layout/RandomtoResultProcess"/>
    <dgm:cxn modelId="{4C110703-6A3B-417E-A1CA-8E72ABEFFE75}" type="presParOf" srcId="{AF3F2FF8-85BA-44CF-865B-F0E3AC677FFC}" destId="{5ECAEF72-0B05-4443-82A5-460231C06D46}" srcOrd="3" destOrd="0" presId="urn:microsoft.com/office/officeart/2009/3/layout/RandomtoResultProcess"/>
    <dgm:cxn modelId="{2116CCC1-8101-47A5-A214-1A7C33E6FA66}" type="presParOf" srcId="{5ECAEF72-0B05-4443-82A5-460231C06D46}" destId="{57F3F06D-558C-44FA-B052-E4609FC20B41}" srcOrd="0" destOrd="0" presId="urn:microsoft.com/office/officeart/2009/3/layout/RandomtoResultProcess"/>
    <dgm:cxn modelId="{E6BF0FC2-BADC-4C9D-9A9A-F000EA8F443E}" type="presParOf" srcId="{5ECAEF72-0B05-4443-82A5-460231C06D46}" destId="{6095973A-391D-4B79-9C45-4F0FEF68C118}" srcOrd="1" destOrd="0" presId="urn:microsoft.com/office/officeart/2009/3/layout/RandomtoResultProcess"/>
    <dgm:cxn modelId="{58945614-6C28-47DE-AA8E-A8E8CCE51D67}" type="presParOf" srcId="{AF3F2FF8-85BA-44CF-865B-F0E3AC677FFC}" destId="{C25081FD-A1F9-4BD6-A2EF-6554C46B06E9}" srcOrd="4" destOrd="0" presId="urn:microsoft.com/office/officeart/2009/3/layout/RandomtoResultProcess"/>
    <dgm:cxn modelId="{774A8F78-EA97-49C4-A6AC-ACD02EAB8D7B}" type="presParOf" srcId="{C25081FD-A1F9-4BD6-A2EF-6554C46B06E9}" destId="{BE149C4E-F788-4DFF-9042-0E7281810622}" srcOrd="0" destOrd="0" presId="urn:microsoft.com/office/officeart/2009/3/layout/RandomtoResultProcess"/>
    <dgm:cxn modelId="{245A3DDA-9150-422B-9A06-C49086618B09}" type="presParOf" srcId="{C25081FD-A1F9-4BD6-A2EF-6554C46B06E9}" destId="{4800B88B-AD35-4245-BA5E-86FAEF8CD62C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871E2-186C-4086-A5EB-4D09CB87D21E}">
      <dsp:nvSpPr>
        <dsp:cNvPr id="0" name=""/>
        <dsp:cNvSpPr/>
      </dsp:nvSpPr>
      <dsp:spPr>
        <a:xfrm>
          <a:off x="2503" y="10622"/>
          <a:ext cx="2451374" cy="16760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D72B3-40B9-4D4C-A19D-C9553D379B6E}">
      <dsp:nvSpPr>
        <dsp:cNvPr id="0" name=""/>
        <dsp:cNvSpPr/>
      </dsp:nvSpPr>
      <dsp:spPr>
        <a:xfrm>
          <a:off x="2503" y="1597753"/>
          <a:ext cx="2451374" cy="1240696"/>
        </a:xfrm>
        <a:prstGeom prst="rect">
          <a:avLst/>
        </a:prstGeom>
        <a:solidFill>
          <a:schemeClr val="bg1">
            <a:lumMod val="85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b="1" kern="1200" dirty="0" smtClean="0">
              <a:solidFill>
                <a:schemeClr val="tx1"/>
              </a:solidFill>
            </a:rPr>
            <a:t>Wieloletnie Ramy Finansowe </a:t>
          </a:r>
          <a:r>
            <a:rPr lang="pl-PL" sz="1100" kern="1200" dirty="0" smtClean="0">
              <a:solidFill>
                <a:schemeClr val="tx1"/>
              </a:solidFill>
            </a:rPr>
            <a:t>UE –</a:t>
          </a:r>
          <a:br>
            <a:rPr lang="pl-PL" sz="1100" kern="1200" dirty="0" smtClean="0">
              <a:solidFill>
                <a:schemeClr val="tx1"/>
              </a:solidFill>
            </a:rPr>
          </a:br>
          <a:r>
            <a:rPr lang="pl-PL" sz="1100" kern="1200" dirty="0" smtClean="0">
              <a:solidFill>
                <a:schemeClr val="tx1"/>
              </a:solidFill>
            </a:rPr>
            <a:t> 17 grudnia 2020 r. Rada przyjęła rozporządzenie określające wieloletnie ramy finansowe UE na okres 2021–2027 z budżetem UE-27 w wysokości 1 074,3 mld EUR (w cenach z 2018 r.)</a:t>
          </a:r>
          <a:endParaRPr lang="pl-PL" sz="1100" kern="1200" dirty="0">
            <a:solidFill>
              <a:schemeClr val="tx1"/>
            </a:solidFill>
          </a:endParaRPr>
        </a:p>
      </dsp:txBody>
      <dsp:txXfrm>
        <a:off x="2503" y="1597753"/>
        <a:ext cx="2451374" cy="1240696"/>
      </dsp:txXfrm>
    </dsp:sp>
    <dsp:sp modelId="{58DAD71E-59BF-4D1C-A9F1-F969FCBC86C6}">
      <dsp:nvSpPr>
        <dsp:cNvPr id="0" name=""/>
        <dsp:cNvSpPr/>
      </dsp:nvSpPr>
      <dsp:spPr>
        <a:xfrm>
          <a:off x="2703911" y="10622"/>
          <a:ext cx="2451374" cy="167604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2229F-28D5-4DB7-A2BF-D751FE6C3199}">
      <dsp:nvSpPr>
        <dsp:cNvPr id="0" name=""/>
        <dsp:cNvSpPr/>
      </dsp:nvSpPr>
      <dsp:spPr>
        <a:xfrm>
          <a:off x="2703911" y="1597753"/>
          <a:ext cx="2451374" cy="1240696"/>
        </a:xfrm>
        <a:prstGeom prst="rect">
          <a:avLst/>
        </a:prstGeom>
        <a:solidFill>
          <a:schemeClr val="bg1">
            <a:lumMod val="85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Instrument </a:t>
          </a:r>
          <a:r>
            <a:rPr lang="en-US" sz="1100" b="1" kern="1200" dirty="0" smtClean="0">
              <a:solidFill>
                <a:schemeClr val="tx1"/>
              </a:solidFill>
            </a:rPr>
            <a:t>Next Generation EU</a:t>
          </a:r>
          <a:r>
            <a:rPr lang="pl-PL" sz="1100" b="1" kern="1200" dirty="0" smtClean="0">
              <a:solidFill>
                <a:schemeClr val="tx1"/>
              </a:solidFill>
            </a:rPr>
            <a:t> </a:t>
          </a:r>
          <a:r>
            <a:rPr lang="pl-PL" sz="1100" kern="1200" dirty="0" smtClean="0">
              <a:solidFill>
                <a:schemeClr val="tx1"/>
              </a:solidFill>
            </a:rPr>
            <a:t>-</a:t>
          </a:r>
          <a:r>
            <a:rPr lang="en-US" sz="1100" kern="1200" dirty="0" smtClean="0">
              <a:solidFill>
                <a:schemeClr val="tx1"/>
              </a:solidFill>
            </a:rPr>
            <a:t> </a:t>
          </a:r>
          <a:r>
            <a:rPr lang="pl-PL" sz="1100" kern="1200" dirty="0" smtClean="0">
              <a:solidFill>
                <a:schemeClr val="tx1"/>
              </a:solidFill>
            </a:rPr>
            <a:t>drugie obok polityki spójności narzędzie finansowania inwestycji i reform z pulą środków ok. 750 mld EUR. </a:t>
          </a:r>
          <a:endParaRPr lang="pl-PL" sz="1100" kern="1200" dirty="0">
            <a:solidFill>
              <a:schemeClr val="tx1"/>
            </a:solidFill>
          </a:endParaRPr>
        </a:p>
      </dsp:txBody>
      <dsp:txXfrm>
        <a:off x="2703911" y="1597753"/>
        <a:ext cx="2451374" cy="12406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B5796-8A8A-4C61-83AC-2AD940EB0F05}">
      <dsp:nvSpPr>
        <dsp:cNvPr id="0" name=""/>
        <dsp:cNvSpPr/>
      </dsp:nvSpPr>
      <dsp:spPr>
        <a:xfrm>
          <a:off x="-3600146" y="-553264"/>
          <a:ext cx="4291790" cy="4291790"/>
        </a:xfrm>
        <a:prstGeom prst="blockArc">
          <a:avLst>
            <a:gd name="adj1" fmla="val 18900000"/>
            <a:gd name="adj2" fmla="val 2700000"/>
            <a:gd name="adj3" fmla="val 503"/>
          </a:avLst>
        </a:pr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6A27C6-A371-48C3-BE11-D1ADBB814104}">
      <dsp:nvSpPr>
        <dsp:cNvPr id="0" name=""/>
        <dsp:cNvSpPr/>
      </dsp:nvSpPr>
      <dsp:spPr>
        <a:xfrm>
          <a:off x="444763" y="318526"/>
          <a:ext cx="7338883" cy="6370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660" tIns="35560" rIns="35560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u="none" kern="1200" dirty="0" smtClean="0">
              <a:latin typeface="+mj-lt"/>
            </a:rPr>
            <a:t>Grupy robocze</a:t>
          </a:r>
          <a:endParaRPr lang="pl-PL" sz="1400" b="1" u="none" kern="1200" dirty="0"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ts val="300"/>
            </a:spcAft>
            <a:buChar char="••"/>
          </a:pPr>
          <a:r>
            <a:rPr lang="pl-PL" sz="1050" u="none" kern="1200" dirty="0" smtClean="0">
              <a:latin typeface="+mj-lt"/>
            </a:rPr>
            <a:t> w 2019 r. </a:t>
          </a:r>
          <a:r>
            <a:rPr lang="pl-PL" sz="1050" b="1" u="none" kern="1200" dirty="0" smtClean="0">
              <a:latin typeface="+mj-lt"/>
            </a:rPr>
            <a:t>12 </a:t>
          </a:r>
          <a:r>
            <a:rPr lang="pl-PL" sz="1050" u="none" kern="1200" dirty="0" smtClean="0">
              <a:latin typeface="+mj-lt"/>
            </a:rPr>
            <a:t>spotkań grup ds. Celu Polityki 2 oraz ds. Celu Polityki 3, </a:t>
          </a:r>
          <a:br>
            <a:rPr lang="pl-PL" sz="1050" u="none" kern="1200" dirty="0" smtClean="0">
              <a:latin typeface="+mj-lt"/>
            </a:rPr>
          </a:br>
          <a:r>
            <a:rPr lang="pl-PL" sz="1050" u="none" kern="1200" dirty="0" smtClean="0">
              <a:latin typeface="+mj-lt"/>
            </a:rPr>
            <a:t> w tym </a:t>
          </a:r>
          <a:r>
            <a:rPr lang="pl-PL" sz="1050" b="1" u="none" kern="1200" dirty="0" smtClean="0">
              <a:latin typeface="+mj-lt"/>
            </a:rPr>
            <a:t>4</a:t>
          </a:r>
          <a:r>
            <a:rPr lang="pl-PL" sz="1050" u="none" kern="1200" dirty="0" smtClean="0">
              <a:latin typeface="+mj-lt"/>
            </a:rPr>
            <a:t> spotkania połączone obu grup, na których dyskutowane były zagadnienia wspólnego zainteresowania</a:t>
          </a:r>
          <a:br>
            <a:rPr lang="pl-PL" sz="1050" u="none" kern="1200" dirty="0" smtClean="0">
              <a:latin typeface="+mj-lt"/>
            </a:rPr>
          </a:br>
          <a:endParaRPr lang="pl-PL" sz="300" u="none" kern="1200" dirty="0"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50" u="none" kern="1200" dirty="0" smtClean="0">
              <a:latin typeface="+mj-lt"/>
            </a:rPr>
            <a:t> w 2021 r. </a:t>
          </a:r>
          <a:r>
            <a:rPr lang="pl-PL" sz="1050" b="1" u="none" kern="1200" dirty="0" smtClean="0">
              <a:latin typeface="+mj-lt"/>
            </a:rPr>
            <a:t>3</a:t>
          </a:r>
          <a:r>
            <a:rPr lang="pl-PL" sz="1050" u="none" kern="1200" dirty="0" smtClean="0">
              <a:latin typeface="+mj-lt"/>
            </a:rPr>
            <a:t> posiedzenia połączonej Grupy roboczej w poszerzonym składzie </a:t>
          </a:r>
          <a:endParaRPr lang="pl-PL" sz="1050" u="none" kern="1200" dirty="0">
            <a:latin typeface="+mj-lt"/>
          </a:endParaRPr>
        </a:p>
      </dsp:txBody>
      <dsp:txXfrm>
        <a:off x="444763" y="318526"/>
        <a:ext cx="7338883" cy="637052"/>
      </dsp:txXfrm>
    </dsp:sp>
    <dsp:sp modelId="{D7102543-E208-406E-A550-C37E4C43B4DE}">
      <dsp:nvSpPr>
        <dsp:cNvPr id="0" name=""/>
        <dsp:cNvSpPr/>
      </dsp:nvSpPr>
      <dsp:spPr>
        <a:xfrm>
          <a:off x="46605" y="238894"/>
          <a:ext cx="796315" cy="7963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C2F5A-E913-4A90-BB70-463121DEB1F6}">
      <dsp:nvSpPr>
        <dsp:cNvPr id="0" name=""/>
        <dsp:cNvSpPr/>
      </dsp:nvSpPr>
      <dsp:spPr>
        <a:xfrm>
          <a:off x="666807" y="1397928"/>
          <a:ext cx="7107314" cy="6370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660" tIns="35560" rIns="35560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u="none" kern="1200" dirty="0" smtClean="0">
              <a:latin typeface="+mj-lt"/>
            </a:rPr>
            <a:t>Konsultacje społeczne</a:t>
          </a:r>
          <a:endParaRPr lang="pl-PL" sz="1400" b="1" u="none" kern="1200" dirty="0"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50" u="none" kern="1200" dirty="0" smtClean="0">
              <a:latin typeface="+mj-lt"/>
            </a:rPr>
            <a:t> od 18 czerwca do 18 lipca 2021 r.</a:t>
          </a:r>
          <a:endParaRPr lang="pl-PL" sz="1050" u="none" kern="1200" dirty="0">
            <a:latin typeface="+mj-lt"/>
          </a:endParaRPr>
        </a:p>
      </dsp:txBody>
      <dsp:txXfrm>
        <a:off x="666807" y="1397928"/>
        <a:ext cx="7107314" cy="637052"/>
      </dsp:txXfrm>
    </dsp:sp>
    <dsp:sp modelId="{762CDEE7-AF1C-470E-95B7-8D4839430AF7}">
      <dsp:nvSpPr>
        <dsp:cNvPr id="0" name=""/>
        <dsp:cNvSpPr/>
      </dsp:nvSpPr>
      <dsp:spPr>
        <a:xfrm>
          <a:off x="278173" y="1194472"/>
          <a:ext cx="796315" cy="7963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5C078-2233-4D0B-A94F-4B7946315191}">
      <dsp:nvSpPr>
        <dsp:cNvPr id="0" name=""/>
        <dsp:cNvSpPr/>
      </dsp:nvSpPr>
      <dsp:spPr>
        <a:xfrm>
          <a:off x="486070" y="2334458"/>
          <a:ext cx="7338883" cy="6370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660" tIns="35560" rIns="35560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u="none" kern="1200" dirty="0" smtClean="0">
              <a:latin typeface="+mj-lt"/>
            </a:rPr>
            <a:t>Wysłuchanie publiczne</a:t>
          </a:r>
          <a:endParaRPr lang="pl-PL" sz="1400" b="1" u="none" kern="1200" dirty="0">
            <a:latin typeface="+mj-lt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50" u="none" kern="1200" dirty="0" smtClean="0">
              <a:latin typeface="+mj-lt"/>
            </a:rPr>
            <a:t> I połowa lipca 2021 r.</a:t>
          </a:r>
          <a:endParaRPr lang="pl-PL" sz="1050" u="none" kern="1200" dirty="0">
            <a:latin typeface="+mj-lt"/>
          </a:endParaRPr>
        </a:p>
      </dsp:txBody>
      <dsp:txXfrm>
        <a:off x="486070" y="2334458"/>
        <a:ext cx="7338883" cy="637052"/>
      </dsp:txXfrm>
    </dsp:sp>
    <dsp:sp modelId="{1CCF1BE2-31D0-4B0A-BD05-B8A5CF670B6F}">
      <dsp:nvSpPr>
        <dsp:cNvPr id="0" name=""/>
        <dsp:cNvSpPr/>
      </dsp:nvSpPr>
      <dsp:spPr>
        <a:xfrm>
          <a:off x="46605" y="2150051"/>
          <a:ext cx="796315" cy="7963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416657" y="17597"/>
          <a:ext cx="2452252" cy="155315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7308" y="1607"/>
          <a:ext cx="164" cy="328845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55350" y="1645836"/>
          <a:ext cx="2293321" cy="1644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zmniejszenie emisji gazów cieplarnianych,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zwiększenie efektywności energetycznej gospodarki</a:t>
          </a:r>
          <a:endParaRPr lang="pl-PL" sz="1100" kern="1200" dirty="0"/>
        </a:p>
      </dsp:txBody>
      <dsp:txXfrm>
        <a:off x="655350" y="1645836"/>
        <a:ext cx="2293321" cy="1644229"/>
      </dsp:txXfrm>
    </dsp:sp>
    <dsp:sp modelId="{3AAF8E9D-EDD9-4AEB-B5FE-43524BA60FDE}">
      <dsp:nvSpPr>
        <dsp:cNvPr id="0" name=""/>
        <dsp:cNvSpPr/>
      </dsp:nvSpPr>
      <dsp:spPr>
        <a:xfrm>
          <a:off x="2864861" y="17597"/>
          <a:ext cx="2452252" cy="155315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993268" y="1607"/>
          <a:ext cx="164" cy="328845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28955" y="1645836"/>
          <a:ext cx="2537719" cy="1644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Poprawa efektywności energetycznej  budynków mieszkalnych, użyteczności publicznej, przedsiębiorstw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Rozwój systemów ciepłowniczych (sieci, źródła wysokosprawnej kogeneracji)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Podnoszenie wiedzy i świadomości mieszkańców i przedsiębiorców w zakresie efektywności energetycznej i odnawialnych źródeł energii</a:t>
          </a:r>
          <a:endParaRPr lang="pl-PL" sz="1100" kern="1200" dirty="0"/>
        </a:p>
      </dsp:txBody>
      <dsp:txXfrm>
        <a:off x="3028955" y="1645836"/>
        <a:ext cx="2537719" cy="1644229"/>
      </dsp:txXfrm>
    </dsp:sp>
    <dsp:sp modelId="{48C318C0-856E-4845-B4CE-F65B50639136}">
      <dsp:nvSpPr>
        <dsp:cNvPr id="0" name=""/>
        <dsp:cNvSpPr/>
      </dsp:nvSpPr>
      <dsp:spPr>
        <a:xfrm>
          <a:off x="5313064" y="17597"/>
          <a:ext cx="2452252" cy="155315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518601" y="3214"/>
          <a:ext cx="164" cy="328845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646958" y="1645836"/>
          <a:ext cx="2293321" cy="1644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administracja rządowa/ państwowa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właściciele i zarządcy budynków mieszkalnych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 spółdzielnie i wspólnoty mieszkaniowe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duże i średnie przedsiębiorstwa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wytwórcy ciepła systemowego</a:t>
          </a:r>
          <a:endParaRPr lang="pl-PL" sz="1100" u="none" kern="1200" dirty="0"/>
        </a:p>
      </dsp:txBody>
      <dsp:txXfrm>
        <a:off x="5646958" y="1645836"/>
        <a:ext cx="2293321" cy="164422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416657" y="17597"/>
          <a:ext cx="2452252" cy="155315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7308" y="1607"/>
          <a:ext cx="164" cy="328845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55350" y="1645836"/>
          <a:ext cx="2293321" cy="1644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Redukcja emisji CO2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Transformacja energetyczna w kierunku zielonej gospodarki</a:t>
          </a:r>
          <a:endParaRPr lang="pl-PL" sz="1100" kern="1200" dirty="0"/>
        </a:p>
      </dsp:txBody>
      <dsp:txXfrm>
        <a:off x="655350" y="1645836"/>
        <a:ext cx="2293321" cy="1644229"/>
      </dsp:txXfrm>
    </dsp:sp>
    <dsp:sp modelId="{3AAF8E9D-EDD9-4AEB-B5FE-43524BA60FDE}">
      <dsp:nvSpPr>
        <dsp:cNvPr id="0" name=""/>
        <dsp:cNvSpPr/>
      </dsp:nvSpPr>
      <dsp:spPr>
        <a:xfrm>
          <a:off x="2864861" y="17597"/>
          <a:ext cx="2452252" cy="155315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993268" y="1607"/>
          <a:ext cx="164" cy="328845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28955" y="1645836"/>
          <a:ext cx="2537719" cy="1644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Instalacje do produkcji energii elektrycznej, ciepła oraz paliw alternatywnych z odnawialnych źródeł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Sieci elektroenergetyczne umożliwiające przyłączenie instalacji </a:t>
          </a:r>
          <a:r>
            <a:rPr lang="pl-PL" sz="1100" kern="1200" dirty="0" err="1" smtClean="0"/>
            <a:t>oze</a:t>
          </a:r>
          <a:endParaRPr lang="pl-PL" sz="1100" kern="1200" dirty="0"/>
        </a:p>
      </dsp:txBody>
      <dsp:txXfrm>
        <a:off x="3028955" y="1645836"/>
        <a:ext cx="2537719" cy="1644229"/>
      </dsp:txXfrm>
    </dsp:sp>
    <dsp:sp modelId="{48C318C0-856E-4845-B4CE-F65B50639136}">
      <dsp:nvSpPr>
        <dsp:cNvPr id="0" name=""/>
        <dsp:cNvSpPr/>
      </dsp:nvSpPr>
      <dsp:spPr>
        <a:xfrm>
          <a:off x="5313064" y="17597"/>
          <a:ext cx="2452252" cy="155315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518601" y="3214"/>
          <a:ext cx="164" cy="328845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646958" y="1645836"/>
          <a:ext cx="2293321" cy="1644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podmioty uprawnione do wytwarzania energii ,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przedsiębiorstwa zajmujące się </a:t>
          </a:r>
          <a:r>
            <a:rPr lang="pl-PL" sz="1100" kern="1200" dirty="0" err="1" smtClean="0"/>
            <a:t>przesyłem</a:t>
          </a:r>
          <a:r>
            <a:rPr lang="pl-PL" sz="1100" kern="1200" dirty="0" smtClean="0"/>
            <a:t> i dystrybucją energii,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właściciele domów jednorodzinnych</a:t>
          </a:r>
          <a:endParaRPr lang="pl-PL" sz="1100" u="none" kern="1200" dirty="0"/>
        </a:p>
      </dsp:txBody>
      <dsp:txXfrm>
        <a:off x="5646958" y="1645836"/>
        <a:ext cx="2293321" cy="164422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416657" y="17597"/>
          <a:ext cx="2452252" cy="155315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7308" y="1607"/>
          <a:ext cx="164" cy="328845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55350" y="1645836"/>
          <a:ext cx="2293321" cy="1644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Zapewnienie stabilności dostaw energii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Zmniejszenie strat przesyłowych energii elektrycznej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Rozwinięcie potencjału magazynowania energii</a:t>
          </a:r>
          <a:endParaRPr lang="pl-PL" sz="1100" kern="1200" dirty="0"/>
        </a:p>
      </dsp:txBody>
      <dsp:txXfrm>
        <a:off x="655350" y="1645836"/>
        <a:ext cx="2293321" cy="1644229"/>
      </dsp:txXfrm>
    </dsp:sp>
    <dsp:sp modelId="{3AAF8E9D-EDD9-4AEB-B5FE-43524BA60FDE}">
      <dsp:nvSpPr>
        <dsp:cNvPr id="0" name=""/>
        <dsp:cNvSpPr/>
      </dsp:nvSpPr>
      <dsp:spPr>
        <a:xfrm>
          <a:off x="2864861" y="17597"/>
          <a:ext cx="2452252" cy="155315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993268" y="1607"/>
          <a:ext cx="164" cy="328845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28955" y="1645836"/>
          <a:ext cx="2537719" cy="1644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Inteligentne sieci elektroenergetyczne na wszystkich poziomach napięć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Inteligentne sieci gazowe na wszystkich poziomach ciśnień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Rozwój systemów dystrybucji w oparciu o małe LNG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Magazynowanie energii i gazu</a:t>
          </a:r>
          <a:endParaRPr lang="pl-PL" sz="1100" kern="1200" dirty="0"/>
        </a:p>
      </dsp:txBody>
      <dsp:txXfrm>
        <a:off x="3028955" y="1645836"/>
        <a:ext cx="2537719" cy="1644229"/>
      </dsp:txXfrm>
    </dsp:sp>
    <dsp:sp modelId="{48C318C0-856E-4845-B4CE-F65B50639136}">
      <dsp:nvSpPr>
        <dsp:cNvPr id="0" name=""/>
        <dsp:cNvSpPr/>
      </dsp:nvSpPr>
      <dsp:spPr>
        <a:xfrm>
          <a:off x="5313064" y="17597"/>
          <a:ext cx="2452252" cy="155315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518601" y="3214"/>
          <a:ext cx="164" cy="328845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646958" y="1645836"/>
          <a:ext cx="2293321" cy="1644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przedsiębiorstwa energetyczne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klastry energetyczne</a:t>
          </a:r>
          <a:endParaRPr lang="pl-PL" sz="1100" u="none" kern="1200" dirty="0"/>
        </a:p>
      </dsp:txBody>
      <dsp:txXfrm>
        <a:off x="5646958" y="1645836"/>
        <a:ext cx="2293321" cy="164422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724036" y="55796"/>
          <a:ext cx="2394721" cy="151671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719757" y="47920"/>
          <a:ext cx="160" cy="3211309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793489" y="1590023"/>
          <a:ext cx="1797273" cy="160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b="0" kern="1200" dirty="0" smtClean="0"/>
            <a:t>Ekstremalne zjawiska pogodowe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b="0" kern="1200" dirty="0" smtClean="0"/>
            <a:t>Okresowe deficyty wody</a:t>
          </a:r>
          <a:endParaRPr lang="pl-PL" sz="1000" b="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b="0" kern="1200" dirty="0" smtClean="0"/>
            <a:t>Efektywne wykorzystanie zasobów wodnych</a:t>
          </a:r>
          <a:endParaRPr lang="pl-PL" sz="1000" b="0" kern="1200" dirty="0"/>
        </a:p>
      </dsp:txBody>
      <dsp:txXfrm>
        <a:off x="793489" y="1590023"/>
        <a:ext cx="1797273" cy="1605654"/>
      </dsp:txXfrm>
    </dsp:sp>
    <dsp:sp modelId="{3AAF8E9D-EDD9-4AEB-B5FE-43524BA60FDE}">
      <dsp:nvSpPr>
        <dsp:cNvPr id="0" name=""/>
        <dsp:cNvSpPr/>
      </dsp:nvSpPr>
      <dsp:spPr>
        <a:xfrm>
          <a:off x="3103633" y="55796"/>
          <a:ext cx="2394721" cy="151671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609530" y="38608"/>
          <a:ext cx="160" cy="3211309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2618171" y="1562133"/>
          <a:ext cx="3844002" cy="160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Dostosowanie infrastruktury w miastach do ekstremalnych stanów pogodowych,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Retencjonowanie (magazynowanie) wody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Infrastruktura ujęć, uzdatniania, magazynowania i dystrybucji wody do spożycia </a:t>
          </a: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Edukacja w zakresie kwestii klimatycznych oraz ochrony zasobów wodnych.</a:t>
          </a: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Rozwój potencjału służb publicznych – rozwój monitoringu, systemów prognozowania i ostrzegania przed stanami nadzwyczajnymi oraz systemów ratownictwa, doposażenie służb ratowniczych</a:t>
          </a:r>
          <a:endParaRPr lang="pl-PL" sz="1000" kern="1200" dirty="0"/>
        </a:p>
      </dsp:txBody>
      <dsp:txXfrm>
        <a:off x="2618171" y="1562133"/>
        <a:ext cx="3844002" cy="1605654"/>
      </dsp:txXfrm>
    </dsp:sp>
    <dsp:sp modelId="{48C318C0-856E-4845-B4CE-F65B50639136}">
      <dsp:nvSpPr>
        <dsp:cNvPr id="0" name=""/>
        <dsp:cNvSpPr/>
      </dsp:nvSpPr>
      <dsp:spPr>
        <a:xfrm>
          <a:off x="5483117" y="55796"/>
          <a:ext cx="2394721" cy="151671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6469958" y="57201"/>
          <a:ext cx="160" cy="3211309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6456784" y="1617930"/>
          <a:ext cx="2182390" cy="160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Jednostki samorządu terytorialnego, 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administracja państwowa, 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jednostki naukowe, 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Państwowa Straż Pożarna, 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służby ochrony środowiska</a:t>
          </a:r>
          <a:endParaRPr lang="pl-PL" sz="1000" u="none" kern="1200" dirty="0"/>
        </a:p>
      </dsp:txBody>
      <dsp:txXfrm>
        <a:off x="6456784" y="1617930"/>
        <a:ext cx="2182390" cy="160565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714908" y="73304"/>
          <a:ext cx="2368353" cy="150001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710676" y="65515"/>
          <a:ext cx="158" cy="317595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783595" y="1590638"/>
          <a:ext cx="1777484" cy="1587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Odpowiednie oczyszczanie ścieków komunalnych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Utrzymanie dobrego stanu wód</a:t>
          </a:r>
          <a:endParaRPr lang="pl-PL" sz="1000" u="none" kern="1200" dirty="0"/>
        </a:p>
      </dsp:txBody>
      <dsp:txXfrm>
        <a:off x="783595" y="1590638"/>
        <a:ext cx="1777484" cy="1587975"/>
      </dsp:txXfrm>
    </dsp:sp>
    <dsp:sp modelId="{3AAF8E9D-EDD9-4AEB-B5FE-43524BA60FDE}">
      <dsp:nvSpPr>
        <dsp:cNvPr id="0" name=""/>
        <dsp:cNvSpPr/>
      </dsp:nvSpPr>
      <dsp:spPr>
        <a:xfrm>
          <a:off x="3068302" y="73304"/>
          <a:ext cx="2368353" cy="150001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579641" y="56305"/>
          <a:ext cx="158" cy="317595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2588186" y="1563055"/>
          <a:ext cx="3801675" cy="1587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Oczyszczalnie ścieków, sieci kanalizacyjne i wodociągowe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Zagospodarowanie osadów ściekowych</a:t>
          </a:r>
          <a:endParaRPr lang="pl-PL" sz="1000" kern="1200" dirty="0"/>
        </a:p>
      </dsp:txBody>
      <dsp:txXfrm>
        <a:off x="2588186" y="1563055"/>
        <a:ext cx="3801675" cy="1587975"/>
      </dsp:txXfrm>
    </dsp:sp>
    <dsp:sp modelId="{48C318C0-856E-4845-B4CE-F65B50639136}">
      <dsp:nvSpPr>
        <dsp:cNvPr id="0" name=""/>
        <dsp:cNvSpPr/>
      </dsp:nvSpPr>
      <dsp:spPr>
        <a:xfrm>
          <a:off x="5470305" y="73304"/>
          <a:ext cx="2368353" cy="150001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965854" y="74693"/>
          <a:ext cx="158" cy="317595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6030511" y="1646503"/>
          <a:ext cx="2465791" cy="1587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jednostki samorządu terytorialnego, 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spółki kanalizacyjne i wodociągowe</a:t>
          </a:r>
          <a:endParaRPr lang="pl-PL" sz="1000" u="none" kern="1200" dirty="0"/>
        </a:p>
      </dsp:txBody>
      <dsp:txXfrm>
        <a:off x="6030511" y="1646503"/>
        <a:ext cx="2465791" cy="158797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724036" y="55796"/>
          <a:ext cx="2394721" cy="151671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719757" y="47920"/>
          <a:ext cx="160" cy="3211309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793489" y="1590023"/>
          <a:ext cx="1797273" cy="160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Zmniejszenie ilości wytwarzanych odpadów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Ponowne zagospodarowanie odpadów</a:t>
          </a:r>
          <a:endParaRPr lang="pl-PL" sz="1000" kern="1200" dirty="0"/>
        </a:p>
      </dsp:txBody>
      <dsp:txXfrm>
        <a:off x="793489" y="1590023"/>
        <a:ext cx="1797273" cy="1605654"/>
      </dsp:txXfrm>
    </dsp:sp>
    <dsp:sp modelId="{3AAF8E9D-EDD9-4AEB-B5FE-43524BA60FDE}">
      <dsp:nvSpPr>
        <dsp:cNvPr id="0" name=""/>
        <dsp:cNvSpPr/>
      </dsp:nvSpPr>
      <dsp:spPr>
        <a:xfrm>
          <a:off x="3103633" y="55796"/>
          <a:ext cx="2394721" cy="151671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609530" y="38608"/>
          <a:ext cx="160" cy="3211309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2618171" y="1562133"/>
          <a:ext cx="3844002" cy="160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Inwestycje w kierunku wzmacniania Gospodarki o obiegu zamkniętym (GOZ)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Zapobieganie powstawaniu odpadów i ograniczanie ich ilości -  systemy selektywnego zbierania odpadów komunalnych oraz instalacje do przetwarzania odpadów komunalnych</a:t>
          </a: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Efektywne gospodarowanie zasobami: naprawy oraz recykling, zapobieganie powstawaniu odpadów żywności (w formie projektów pilotażowych)</a:t>
          </a: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Edukacja w zakresie gospodarki o obiegu zamkniętym</a:t>
          </a: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Oczyszczanie terenów zdegradowanych działalnością gospodarczą</a:t>
          </a:r>
          <a:endParaRPr lang="pl-PL" sz="1000" kern="1200" dirty="0"/>
        </a:p>
      </dsp:txBody>
      <dsp:txXfrm>
        <a:off x="2618171" y="1562133"/>
        <a:ext cx="3844002" cy="1605654"/>
      </dsp:txXfrm>
    </dsp:sp>
    <dsp:sp modelId="{48C318C0-856E-4845-B4CE-F65B50639136}">
      <dsp:nvSpPr>
        <dsp:cNvPr id="0" name=""/>
        <dsp:cNvSpPr/>
      </dsp:nvSpPr>
      <dsp:spPr>
        <a:xfrm>
          <a:off x="5483117" y="55796"/>
          <a:ext cx="2394721" cy="151671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6469958" y="57201"/>
          <a:ext cx="160" cy="3211309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6475827" y="1627451"/>
          <a:ext cx="2163347" cy="160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jednostki samorządu terytorialnego, 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przedsiębiorcy, 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podmioty Skarbu Państwa,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administracja państwowa</a:t>
          </a:r>
          <a:endParaRPr lang="pl-PL" sz="1000" u="none" kern="1200" dirty="0"/>
        </a:p>
      </dsp:txBody>
      <dsp:txXfrm>
        <a:off x="6475827" y="1627451"/>
        <a:ext cx="2163347" cy="160565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724036" y="55796"/>
          <a:ext cx="2394721" cy="151671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719757" y="47920"/>
          <a:ext cx="160" cy="3211309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793489" y="1590023"/>
          <a:ext cx="1797273" cy="160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Lepsza ochrona zagrożonych gatunków i siedlisk przyrodniczych</a:t>
          </a:r>
          <a:endParaRPr lang="pl-PL" sz="1000" u="none" kern="1200" dirty="0"/>
        </a:p>
      </dsp:txBody>
      <dsp:txXfrm>
        <a:off x="793489" y="1590023"/>
        <a:ext cx="1797273" cy="1605654"/>
      </dsp:txXfrm>
    </dsp:sp>
    <dsp:sp modelId="{3AAF8E9D-EDD9-4AEB-B5FE-43524BA60FDE}">
      <dsp:nvSpPr>
        <dsp:cNvPr id="0" name=""/>
        <dsp:cNvSpPr/>
      </dsp:nvSpPr>
      <dsp:spPr>
        <a:xfrm>
          <a:off x="3103633" y="55796"/>
          <a:ext cx="2394721" cy="151671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609530" y="38608"/>
          <a:ext cx="160" cy="3211309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2618171" y="1562133"/>
          <a:ext cx="3844002" cy="160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Wsparcie zarządzania i doskonalenie systemów ochrony przyrody 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Ochrona gatunków zagrożonych </a:t>
          </a: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Rozwój systemów monitorowania zasobów przyrodniczych;</a:t>
          </a:r>
          <a:endParaRPr lang="pl-P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Opracowanie dokumentów planistycznych dla obszarów chronionych</a:t>
          </a:r>
          <a:endParaRPr lang="pl-PL" sz="1000" kern="1200" dirty="0"/>
        </a:p>
      </dsp:txBody>
      <dsp:txXfrm>
        <a:off x="2618171" y="1562133"/>
        <a:ext cx="3844002" cy="1605654"/>
      </dsp:txXfrm>
    </dsp:sp>
    <dsp:sp modelId="{48C318C0-856E-4845-B4CE-F65B50639136}">
      <dsp:nvSpPr>
        <dsp:cNvPr id="0" name=""/>
        <dsp:cNvSpPr/>
      </dsp:nvSpPr>
      <dsp:spPr>
        <a:xfrm>
          <a:off x="5483117" y="55796"/>
          <a:ext cx="2394721" cy="151671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6469958" y="57201"/>
          <a:ext cx="160" cy="3211309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6437725" y="1608408"/>
          <a:ext cx="2201449" cy="160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administracja rządowa/ państwowa,  </a:t>
          </a:r>
          <a:endParaRPr lang="pl-PL" sz="1000" u="none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jednostki samorządu terytorialnego</a:t>
          </a:r>
          <a:endParaRPr lang="pl-PL" sz="1000" u="none" kern="1200" dirty="0"/>
        </a:p>
      </dsp:txBody>
      <dsp:txXfrm>
        <a:off x="6437725" y="1608408"/>
        <a:ext cx="2201449" cy="160565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373496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7280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50540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 – transport 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Zapewnienie lepszego dostępu do transportu publicznego dla mieszkańców obszarów zurbanizowanych</a:t>
          </a:r>
          <a:endParaRPr lang="pl-PL" sz="1100" b="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Zwiększenie udziału transportu zeroemisyjnego</a:t>
          </a:r>
          <a:endParaRPr lang="pl-PL" sz="1100" kern="1200" dirty="0"/>
        </a:p>
      </dsp:txBody>
      <dsp:txXfrm>
        <a:off x="650540" y="1592664"/>
        <a:ext cx="2219231" cy="1591109"/>
      </dsp:txXfrm>
    </dsp:sp>
    <dsp:sp modelId="{3AAF8E9D-EDD9-4AEB-B5FE-43524BA60FDE}">
      <dsp:nvSpPr>
        <dsp:cNvPr id="0" name=""/>
        <dsp:cNvSpPr/>
      </dsp:nvSpPr>
      <dsp:spPr>
        <a:xfrm>
          <a:off x="2747310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871569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14823" y="1535511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infrastruktura i tabor szynowy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centra przesiadkowe, zajezdnie, zaplecza techniczne, Inteligentne Systemy Transportowe (ITS), infrastruktura dla ruchu rowerowego i pieszego (elementy projektu)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dokumenty planistyczne miast</a:t>
          </a:r>
          <a:endParaRPr lang="pl-PL" sz="1100" kern="1200" dirty="0"/>
        </a:p>
      </dsp:txBody>
      <dsp:txXfrm>
        <a:off x="3014823" y="1535511"/>
        <a:ext cx="2219231" cy="1591109"/>
      </dsp:txXfrm>
    </dsp:sp>
    <dsp:sp modelId="{48C318C0-856E-4845-B4CE-F65B50639136}">
      <dsp:nvSpPr>
        <dsp:cNvPr id="0" name=""/>
        <dsp:cNvSpPr/>
      </dsp:nvSpPr>
      <dsp:spPr>
        <a:xfrm>
          <a:off x="5121124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273958" y="3110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398168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miasta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przewoźnicy </a:t>
          </a:r>
          <a:endParaRPr lang="pl-PL" sz="1100" u="none" kern="1200" dirty="0"/>
        </a:p>
      </dsp:txBody>
      <dsp:txXfrm>
        <a:off x="5398168" y="1592664"/>
        <a:ext cx="2219231" cy="159110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362072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495856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591494" y="1564088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 – transport 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Rozwój i integracja sieci transportowej</a:t>
          </a:r>
          <a:endParaRPr lang="pl-PL" sz="1100" b="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Lepsza dostępność komunikacyjna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Poprawa bezpieczeństwa ruchu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Zmniejszenie wpływu transportu na środowisko naturalne </a:t>
          </a:r>
          <a:endParaRPr lang="pl-PL" sz="1100" kern="1200" dirty="0"/>
        </a:p>
      </dsp:txBody>
      <dsp:txXfrm>
        <a:off x="591494" y="1564088"/>
        <a:ext cx="2219231" cy="1591109"/>
      </dsp:txXfrm>
    </dsp:sp>
    <dsp:sp modelId="{3AAF8E9D-EDD9-4AEB-B5FE-43524BA60FDE}">
      <dsp:nvSpPr>
        <dsp:cNvPr id="0" name=""/>
        <dsp:cNvSpPr/>
      </dsp:nvSpPr>
      <dsp:spPr>
        <a:xfrm>
          <a:off x="2735886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860145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12930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drogi ekspresowe, autostrady, obwodnice na drogach krajowych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doposażenie służb, edukacja i kampanie dotyczące bezpieczeństwa ruchu drogowego</a:t>
          </a:r>
          <a:endParaRPr lang="pl-PL" sz="1100" kern="1200" dirty="0"/>
        </a:p>
      </dsp:txBody>
      <dsp:txXfrm>
        <a:off x="3012930" y="1592664"/>
        <a:ext cx="2219231" cy="1591109"/>
      </dsp:txXfrm>
    </dsp:sp>
    <dsp:sp modelId="{48C318C0-856E-4845-B4CE-F65B50639136}">
      <dsp:nvSpPr>
        <dsp:cNvPr id="0" name=""/>
        <dsp:cNvSpPr/>
      </dsp:nvSpPr>
      <dsp:spPr>
        <a:xfrm>
          <a:off x="5121124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273958" y="3110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366998" y="1592664"/>
          <a:ext cx="2395876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zarządca dróg (GDDKiA),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służby odpowiedzialne za bezpieczeństwo na drodze  i ratownictwo techniczne </a:t>
          </a:r>
          <a:endParaRPr lang="pl-PL" sz="1100" u="none" kern="1200" dirty="0"/>
        </a:p>
      </dsp:txBody>
      <dsp:txXfrm>
        <a:off x="5366998" y="1592664"/>
        <a:ext cx="2395876" cy="15911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1F58A-5206-4935-8645-CDD098744D98}">
      <dsp:nvSpPr>
        <dsp:cNvPr id="0" name=""/>
        <dsp:cNvSpPr/>
      </dsp:nvSpPr>
      <dsp:spPr>
        <a:xfrm>
          <a:off x="3756018" y="1178324"/>
          <a:ext cx="662685" cy="787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216"/>
              </a:lnTo>
              <a:lnTo>
                <a:pt x="662685" y="628216"/>
              </a:lnTo>
              <a:lnTo>
                <a:pt x="662685" y="787083"/>
              </a:lnTo>
            </a:path>
          </a:pathLst>
        </a:custGeom>
        <a:noFill/>
        <a:ln w="19050" cap="flat" cmpd="sng" algn="ctr">
          <a:solidFill>
            <a:srgbClr val="F0EA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8C4437-B182-4D24-BEF7-AD25231EF701}">
      <dsp:nvSpPr>
        <dsp:cNvPr id="0" name=""/>
        <dsp:cNvSpPr/>
      </dsp:nvSpPr>
      <dsp:spPr>
        <a:xfrm>
          <a:off x="2595503" y="1178324"/>
          <a:ext cx="1160514" cy="787083"/>
        </a:xfrm>
        <a:custGeom>
          <a:avLst/>
          <a:gdLst/>
          <a:ahLst/>
          <a:cxnLst/>
          <a:rect l="0" t="0" r="0" b="0"/>
          <a:pathLst>
            <a:path>
              <a:moveTo>
                <a:pt x="1160514" y="0"/>
              </a:moveTo>
              <a:lnTo>
                <a:pt x="1160514" y="628216"/>
              </a:lnTo>
              <a:lnTo>
                <a:pt x="0" y="628216"/>
              </a:lnTo>
              <a:lnTo>
                <a:pt x="0" y="787083"/>
              </a:lnTo>
            </a:path>
          </a:pathLst>
        </a:custGeom>
        <a:noFill/>
        <a:ln w="19050" cap="flat" cmpd="sng" algn="ctr">
          <a:solidFill>
            <a:srgbClr val="F0EA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72D35-889E-4A04-A02D-3D62C24CAB56}">
      <dsp:nvSpPr>
        <dsp:cNvPr id="0" name=""/>
        <dsp:cNvSpPr/>
      </dsp:nvSpPr>
      <dsp:spPr>
        <a:xfrm>
          <a:off x="764753" y="1178324"/>
          <a:ext cx="2991264" cy="787083"/>
        </a:xfrm>
        <a:custGeom>
          <a:avLst/>
          <a:gdLst/>
          <a:ahLst/>
          <a:cxnLst/>
          <a:rect l="0" t="0" r="0" b="0"/>
          <a:pathLst>
            <a:path>
              <a:moveTo>
                <a:pt x="2991264" y="0"/>
              </a:moveTo>
              <a:lnTo>
                <a:pt x="2991264" y="628216"/>
              </a:lnTo>
              <a:lnTo>
                <a:pt x="0" y="628216"/>
              </a:lnTo>
              <a:lnTo>
                <a:pt x="0" y="787083"/>
              </a:lnTo>
            </a:path>
          </a:pathLst>
        </a:custGeom>
        <a:noFill/>
        <a:ln w="19050" cap="flat" cmpd="sng" algn="ctr">
          <a:solidFill>
            <a:srgbClr val="F0EA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40B30-A39C-4205-85FB-A30B0751466A}">
      <dsp:nvSpPr>
        <dsp:cNvPr id="0" name=""/>
        <dsp:cNvSpPr/>
      </dsp:nvSpPr>
      <dsp:spPr>
        <a:xfrm>
          <a:off x="3377763" y="421816"/>
          <a:ext cx="756508" cy="75650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771EE-BE0E-4283-A1C7-57B6962EA016}">
      <dsp:nvSpPr>
        <dsp:cNvPr id="0" name=""/>
        <dsp:cNvSpPr/>
      </dsp:nvSpPr>
      <dsp:spPr>
        <a:xfrm>
          <a:off x="3377763" y="421816"/>
          <a:ext cx="756508" cy="75650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5E699-C1A9-4DC1-A6A8-357344FDC119}">
      <dsp:nvSpPr>
        <dsp:cNvPr id="0" name=""/>
        <dsp:cNvSpPr/>
      </dsp:nvSpPr>
      <dsp:spPr>
        <a:xfrm>
          <a:off x="2999509" y="557987"/>
          <a:ext cx="1513016" cy="484165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>
              <a:solidFill>
                <a:schemeClr val="tx1"/>
              </a:solidFill>
            </a:rPr>
            <a:t>Cele:</a:t>
          </a:r>
          <a:endParaRPr lang="pl-PL" sz="1600" b="1" kern="1200" dirty="0">
            <a:solidFill>
              <a:schemeClr val="tx1"/>
            </a:solidFill>
          </a:endParaRPr>
        </a:p>
      </dsp:txBody>
      <dsp:txXfrm>
        <a:off x="2999509" y="557987"/>
        <a:ext cx="1513016" cy="484165"/>
      </dsp:txXfrm>
    </dsp:sp>
    <dsp:sp modelId="{8FEFC481-3365-41FE-8A4A-45C194365278}">
      <dsp:nvSpPr>
        <dsp:cNvPr id="0" name=""/>
        <dsp:cNvSpPr/>
      </dsp:nvSpPr>
      <dsp:spPr>
        <a:xfrm>
          <a:off x="386499" y="1965407"/>
          <a:ext cx="756508" cy="75650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30C686-2946-48B6-A932-AFE6612610EA}">
      <dsp:nvSpPr>
        <dsp:cNvPr id="0" name=""/>
        <dsp:cNvSpPr/>
      </dsp:nvSpPr>
      <dsp:spPr>
        <a:xfrm>
          <a:off x="386499" y="1965407"/>
          <a:ext cx="756508" cy="75650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2BC8F-4F5D-4874-AED4-C3FE9F31D9D0}">
      <dsp:nvSpPr>
        <dsp:cNvPr id="0" name=""/>
        <dsp:cNvSpPr/>
      </dsp:nvSpPr>
      <dsp:spPr>
        <a:xfrm>
          <a:off x="8245" y="2101579"/>
          <a:ext cx="1513016" cy="484165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b="1" kern="1200" dirty="0" smtClean="0">
              <a:solidFill>
                <a:schemeClr val="tx1"/>
              </a:solidFill>
            </a:rPr>
            <a:t>zerowa emisja gazów cieplarnianych netto do 2050 r.</a:t>
          </a:r>
          <a:endParaRPr lang="pl-PL" sz="1100" b="1" kern="1200" dirty="0">
            <a:solidFill>
              <a:schemeClr val="tx1"/>
            </a:solidFill>
          </a:endParaRPr>
        </a:p>
      </dsp:txBody>
      <dsp:txXfrm>
        <a:off x="8245" y="2101579"/>
        <a:ext cx="1513016" cy="484165"/>
      </dsp:txXfrm>
    </dsp:sp>
    <dsp:sp modelId="{E38A4853-416C-4827-880A-7B7D1D7327EB}">
      <dsp:nvSpPr>
        <dsp:cNvPr id="0" name=""/>
        <dsp:cNvSpPr/>
      </dsp:nvSpPr>
      <dsp:spPr>
        <a:xfrm>
          <a:off x="2217249" y="1965407"/>
          <a:ext cx="756508" cy="75650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257D9F-544F-427C-851E-9A4D91FF2CCD}">
      <dsp:nvSpPr>
        <dsp:cNvPr id="0" name=""/>
        <dsp:cNvSpPr/>
      </dsp:nvSpPr>
      <dsp:spPr>
        <a:xfrm>
          <a:off x="2217249" y="1965407"/>
          <a:ext cx="756508" cy="75650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AA9FBB-107F-4B92-A601-40A7EC284893}">
      <dsp:nvSpPr>
        <dsp:cNvPr id="0" name=""/>
        <dsp:cNvSpPr/>
      </dsp:nvSpPr>
      <dsp:spPr>
        <a:xfrm>
          <a:off x="1838995" y="2101579"/>
          <a:ext cx="1513016" cy="484165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b="1" kern="1200" dirty="0" smtClean="0">
              <a:solidFill>
                <a:schemeClr val="tx1"/>
              </a:solidFill>
            </a:rPr>
            <a:t>wzrost gospodarczy niezależny od zużycia zasobów</a:t>
          </a:r>
          <a:endParaRPr lang="pl-PL" sz="1100" b="1" kern="1200" dirty="0">
            <a:solidFill>
              <a:schemeClr val="tx1"/>
            </a:solidFill>
          </a:endParaRPr>
        </a:p>
      </dsp:txBody>
      <dsp:txXfrm>
        <a:off x="1838995" y="2101579"/>
        <a:ext cx="1513016" cy="484165"/>
      </dsp:txXfrm>
    </dsp:sp>
    <dsp:sp modelId="{0C24C9B2-1636-4616-A352-C223D4F2EEB8}">
      <dsp:nvSpPr>
        <dsp:cNvPr id="0" name=""/>
        <dsp:cNvSpPr/>
      </dsp:nvSpPr>
      <dsp:spPr>
        <a:xfrm>
          <a:off x="4040449" y="1965407"/>
          <a:ext cx="756508" cy="756508"/>
        </a:xfrm>
        <a:prstGeom prst="arc">
          <a:avLst>
            <a:gd name="adj1" fmla="val 13200000"/>
            <a:gd name="adj2" fmla="val 192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C5DA1-F675-4E54-B1CB-663008386B49}">
      <dsp:nvSpPr>
        <dsp:cNvPr id="0" name=""/>
        <dsp:cNvSpPr/>
      </dsp:nvSpPr>
      <dsp:spPr>
        <a:xfrm>
          <a:off x="4040449" y="1965407"/>
          <a:ext cx="756508" cy="756508"/>
        </a:xfrm>
        <a:prstGeom prst="arc">
          <a:avLst>
            <a:gd name="adj1" fmla="val 2400000"/>
            <a:gd name="adj2" fmla="val 840000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85466-BFA5-4CC5-91CF-453F26529143}">
      <dsp:nvSpPr>
        <dsp:cNvPr id="0" name=""/>
        <dsp:cNvSpPr/>
      </dsp:nvSpPr>
      <dsp:spPr>
        <a:xfrm>
          <a:off x="3662195" y="2101579"/>
          <a:ext cx="1513016" cy="484165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b="1" kern="1200" dirty="0" smtClean="0">
              <a:solidFill>
                <a:schemeClr val="tx1"/>
              </a:solidFill>
            </a:rPr>
            <a:t>sprawiedliwa transformacja społeczna</a:t>
          </a:r>
          <a:br>
            <a:rPr lang="pl-PL" sz="1100" b="1" kern="1200" dirty="0" smtClean="0">
              <a:solidFill>
                <a:schemeClr val="tx1"/>
              </a:solidFill>
            </a:rPr>
          </a:br>
          <a:r>
            <a:rPr lang="pl-PL" sz="1100" b="1" kern="1200" dirty="0" smtClean="0">
              <a:solidFill>
                <a:schemeClr val="tx1"/>
              </a:solidFill>
            </a:rPr>
            <a:t> i terytorialna</a:t>
          </a:r>
          <a:endParaRPr lang="pl-PL" sz="1100" b="1" kern="1200" dirty="0">
            <a:solidFill>
              <a:schemeClr val="tx1"/>
            </a:solidFill>
          </a:endParaRPr>
        </a:p>
      </dsp:txBody>
      <dsp:txXfrm>
        <a:off x="3662195" y="2101579"/>
        <a:ext cx="1513016" cy="48416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373496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7280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50540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 – transport 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Rozwój i integracja sieci transportowej</a:t>
          </a:r>
          <a:endParaRPr lang="pl-PL" sz="1100" b="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Lepsza dostępność komunikacyjna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Poprawa bezpieczeństwa ruchu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Zmniejszenie wpływu transportu na środowisko naturalne </a:t>
          </a:r>
          <a:endParaRPr lang="pl-PL" sz="1100" kern="1200" dirty="0"/>
        </a:p>
      </dsp:txBody>
      <dsp:txXfrm>
        <a:off x="650540" y="1592664"/>
        <a:ext cx="2219231" cy="1591109"/>
      </dsp:txXfrm>
    </dsp:sp>
    <dsp:sp modelId="{3AAF8E9D-EDD9-4AEB-B5FE-43524BA60FDE}">
      <dsp:nvSpPr>
        <dsp:cNvPr id="0" name=""/>
        <dsp:cNvSpPr/>
      </dsp:nvSpPr>
      <dsp:spPr>
        <a:xfrm>
          <a:off x="2747310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871569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2976732" y="1545042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główne linie kolejowe, dworce i tabor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Europejski System Zarządzania Ruchem Kolejowym (ERTMS)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projekty ogólnopolskie (np. likwidacja niebezpiecznych przejazdów, wspólny bilet, edukacja i kampanie na rzecz bezpieczeństwa)  </a:t>
          </a:r>
          <a:endParaRPr lang="pl-PL" sz="1100" kern="1200" dirty="0"/>
        </a:p>
      </dsp:txBody>
      <dsp:txXfrm>
        <a:off x="2976732" y="1545042"/>
        <a:ext cx="2219231" cy="1591109"/>
      </dsp:txXfrm>
    </dsp:sp>
    <dsp:sp modelId="{48C318C0-856E-4845-B4CE-F65B50639136}">
      <dsp:nvSpPr>
        <dsp:cNvPr id="0" name=""/>
        <dsp:cNvSpPr/>
      </dsp:nvSpPr>
      <dsp:spPr>
        <a:xfrm>
          <a:off x="5121124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273958" y="3110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398168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zarządcy linii  i dworców kolejowych,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przewoźnicy kolejowi</a:t>
          </a:r>
          <a:endParaRPr lang="pl-PL" sz="1100" u="none" kern="1200" dirty="0"/>
        </a:p>
      </dsp:txBody>
      <dsp:txXfrm>
        <a:off x="5398168" y="1592664"/>
        <a:ext cx="2219231" cy="159110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371595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5379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48639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 – transport 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Rozwój i integracja sieci transportowej</a:t>
          </a:r>
          <a:endParaRPr lang="pl-PL" sz="1100" b="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Lepsza dostępność komunikacyjna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Poprawa bezpieczeństwa ruchu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Zmniejszenie wpływu transportu na środowisko naturalne </a:t>
          </a:r>
          <a:endParaRPr lang="pl-PL" sz="1100" kern="1200" dirty="0"/>
        </a:p>
      </dsp:txBody>
      <dsp:txXfrm>
        <a:off x="648639" y="1592664"/>
        <a:ext cx="2219231" cy="1591109"/>
      </dsp:txXfrm>
    </dsp:sp>
    <dsp:sp modelId="{3AAF8E9D-EDD9-4AEB-B5FE-43524BA60FDE}">
      <dsp:nvSpPr>
        <dsp:cNvPr id="0" name=""/>
        <dsp:cNvSpPr/>
      </dsp:nvSpPr>
      <dsp:spPr>
        <a:xfrm>
          <a:off x="2745409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869668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22453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dostęp od strony morza i lądu (kolej, drogi)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infrastruktura portowa (z wyłączeniem komercyjnej)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ochrona środowiska i bezpieczeństwo morskie</a:t>
          </a:r>
          <a:endParaRPr lang="pl-PL" sz="1100" kern="1200" dirty="0"/>
        </a:p>
      </dsp:txBody>
      <dsp:txXfrm>
        <a:off x="3022453" y="1592664"/>
        <a:ext cx="2219231" cy="1591109"/>
      </dsp:txXfrm>
    </dsp:sp>
    <dsp:sp modelId="{48C318C0-856E-4845-B4CE-F65B50639136}">
      <dsp:nvSpPr>
        <dsp:cNvPr id="0" name=""/>
        <dsp:cNvSpPr/>
      </dsp:nvSpPr>
      <dsp:spPr>
        <a:xfrm>
          <a:off x="5121124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273958" y="3110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395566" y="1592664"/>
          <a:ext cx="2376830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zarządy portów,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miasta portowe,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urzędy morskie,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służby ratownictwa morskiego,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zarządcy kolejowej lub drogowej infrastruktury</a:t>
          </a:r>
          <a:endParaRPr lang="pl-PL" sz="1100" u="none" kern="1200" dirty="0"/>
        </a:p>
      </dsp:txBody>
      <dsp:txXfrm>
        <a:off x="5395566" y="1592664"/>
        <a:ext cx="2376830" cy="159110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373496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7280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50540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 – transport 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Rozwój i integracja sieci transportowej</a:t>
          </a:r>
          <a:endParaRPr lang="pl-PL" sz="1100" b="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Lepsza dostępność komunikacyjna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Poprawa bezpieczeństwa ruchu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Zmniejszenie wpływu transportu na środowisko naturalne </a:t>
          </a:r>
          <a:endParaRPr lang="pl-PL" sz="1100" kern="1200" dirty="0"/>
        </a:p>
      </dsp:txBody>
      <dsp:txXfrm>
        <a:off x="650540" y="1592664"/>
        <a:ext cx="2219231" cy="1591109"/>
      </dsp:txXfrm>
    </dsp:sp>
    <dsp:sp modelId="{3AAF8E9D-EDD9-4AEB-B5FE-43524BA60FDE}">
      <dsp:nvSpPr>
        <dsp:cNvPr id="0" name=""/>
        <dsp:cNvSpPr/>
      </dsp:nvSpPr>
      <dsp:spPr>
        <a:xfrm>
          <a:off x="2747310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871569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24354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Infrastruktura wodna liniowa i punktowa,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systemy informacji rzecznej (RIS)</a:t>
          </a:r>
          <a:endParaRPr lang="pl-PL" sz="1100" u="none" kern="1200" dirty="0"/>
        </a:p>
      </dsp:txBody>
      <dsp:txXfrm>
        <a:off x="3024354" y="1592664"/>
        <a:ext cx="2219231" cy="1591109"/>
      </dsp:txXfrm>
    </dsp:sp>
    <dsp:sp modelId="{48C318C0-856E-4845-B4CE-F65B50639136}">
      <dsp:nvSpPr>
        <dsp:cNvPr id="0" name=""/>
        <dsp:cNvSpPr/>
      </dsp:nvSpPr>
      <dsp:spPr>
        <a:xfrm>
          <a:off x="5121124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273958" y="3110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328891" y="1592664"/>
          <a:ext cx="2357785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właściwe dla żeglugi organy administracji</a:t>
          </a:r>
          <a:endParaRPr lang="pl-PL" sz="1100" u="none" kern="1200" dirty="0"/>
        </a:p>
      </dsp:txBody>
      <dsp:txXfrm>
        <a:off x="5328891" y="1592664"/>
        <a:ext cx="2357785" cy="159110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373496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7280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50540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 – transport 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Rozwój i integracja sieci transportowej</a:t>
          </a:r>
          <a:endParaRPr lang="pl-PL" sz="1100" b="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Lepsza dostępność komunikacyjna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Poprawa bezpieczeństwa ruchu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Zmniejszenie wpływu transportu na środowisko naturalne </a:t>
          </a:r>
          <a:endParaRPr lang="pl-PL" sz="1100" kern="1200" dirty="0"/>
        </a:p>
      </dsp:txBody>
      <dsp:txXfrm>
        <a:off x="650540" y="1592664"/>
        <a:ext cx="2219231" cy="1591109"/>
      </dsp:txXfrm>
    </dsp:sp>
    <dsp:sp modelId="{3AAF8E9D-EDD9-4AEB-B5FE-43524BA60FDE}">
      <dsp:nvSpPr>
        <dsp:cNvPr id="0" name=""/>
        <dsp:cNvSpPr/>
      </dsp:nvSpPr>
      <dsp:spPr>
        <a:xfrm>
          <a:off x="2747310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871569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24354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terminale przeładunkowe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tabor kolejowy do przewozów intermodalnych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systemy cyfrowe</a:t>
          </a:r>
          <a:endParaRPr lang="pl-PL" sz="1100" kern="1200" dirty="0"/>
        </a:p>
      </dsp:txBody>
      <dsp:txXfrm>
        <a:off x="3024354" y="1592664"/>
        <a:ext cx="2219231" cy="1591109"/>
      </dsp:txXfrm>
    </dsp:sp>
    <dsp:sp modelId="{48C318C0-856E-4845-B4CE-F65B50639136}">
      <dsp:nvSpPr>
        <dsp:cNvPr id="0" name=""/>
        <dsp:cNvSpPr/>
      </dsp:nvSpPr>
      <dsp:spPr>
        <a:xfrm>
          <a:off x="5121124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273958" y="3110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338414" y="1592664"/>
          <a:ext cx="2338739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operatorzy terminali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przewoźnicy</a:t>
          </a:r>
          <a:endParaRPr lang="pl-PL" sz="1100" u="none" kern="1200" dirty="0"/>
        </a:p>
      </dsp:txBody>
      <dsp:txXfrm>
        <a:off x="5338414" y="1592664"/>
        <a:ext cx="2338739" cy="159110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371595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5379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48639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 – transport 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Rozwój i integracja sieci transportowej</a:t>
          </a:r>
          <a:endParaRPr lang="pl-PL" sz="1100" b="0" u="none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Lepsza dostępność komunikacyjna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Poprawa bezpieczeństwa ruchu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Zmniejszenie wpływu transportu na środowisko naturalne </a:t>
          </a:r>
          <a:endParaRPr lang="pl-PL" sz="1100" kern="1200" dirty="0"/>
        </a:p>
      </dsp:txBody>
      <dsp:txXfrm>
        <a:off x="648639" y="1592664"/>
        <a:ext cx="2219231" cy="1591109"/>
      </dsp:txXfrm>
    </dsp:sp>
    <dsp:sp modelId="{3AAF8E9D-EDD9-4AEB-B5FE-43524BA60FDE}">
      <dsp:nvSpPr>
        <dsp:cNvPr id="0" name=""/>
        <dsp:cNvSpPr/>
      </dsp:nvSpPr>
      <dsp:spPr>
        <a:xfrm>
          <a:off x="2745409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869668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22453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systemy ochrony i bezpieczeństwa na lotniskach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systemy zarządzania ruchem lotniczym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ochrona środowiska</a:t>
          </a:r>
          <a:endParaRPr lang="pl-PL" sz="1100" kern="1200" dirty="0"/>
        </a:p>
      </dsp:txBody>
      <dsp:txXfrm>
        <a:off x="3022453" y="1592664"/>
        <a:ext cx="2219231" cy="1591109"/>
      </dsp:txXfrm>
    </dsp:sp>
    <dsp:sp modelId="{48C318C0-856E-4845-B4CE-F65B50639136}">
      <dsp:nvSpPr>
        <dsp:cNvPr id="0" name=""/>
        <dsp:cNvSpPr/>
      </dsp:nvSpPr>
      <dsp:spPr>
        <a:xfrm>
          <a:off x="5121124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273958" y="3110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376521" y="1592664"/>
          <a:ext cx="2376830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zarządcy lotnisk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Polska Agencja Żeglugi Powietrznej</a:t>
          </a:r>
          <a:endParaRPr lang="pl-PL" sz="1100" u="none" kern="1200" dirty="0"/>
        </a:p>
      </dsp:txBody>
      <dsp:txXfrm>
        <a:off x="5376521" y="1592664"/>
        <a:ext cx="2376830" cy="159110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373496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7280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50540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 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Wzmocnienie roli kultury w rozwoju gospodarczym i życiu społecznym</a:t>
          </a:r>
          <a:endParaRPr lang="pl-PL" sz="1100" b="0" u="none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650540" y="1592664"/>
        <a:ext cx="2219231" cy="1591109"/>
      </dsp:txXfrm>
    </dsp:sp>
    <dsp:sp modelId="{3AAF8E9D-EDD9-4AEB-B5FE-43524BA60FDE}">
      <dsp:nvSpPr>
        <dsp:cNvPr id="0" name=""/>
        <dsp:cNvSpPr/>
      </dsp:nvSpPr>
      <dsp:spPr>
        <a:xfrm>
          <a:off x="2747310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871569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24354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Obiekty zabytkowe: UNESCO, Pomniki Historii, obiekty posiadające tytuł Znaku Dziedzictwa Europejskiego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Instytucje kultury 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Placówki i centra aktywności społecznej i artystycznej </a:t>
          </a:r>
          <a:endParaRPr lang="pl-PL" sz="1100" kern="1200" dirty="0"/>
        </a:p>
      </dsp:txBody>
      <dsp:txXfrm>
        <a:off x="3024354" y="1592664"/>
        <a:ext cx="2219231" cy="1591109"/>
      </dsp:txXfrm>
    </dsp:sp>
    <dsp:sp modelId="{48C318C0-856E-4845-B4CE-F65B50639136}">
      <dsp:nvSpPr>
        <dsp:cNvPr id="0" name=""/>
        <dsp:cNvSpPr/>
      </dsp:nvSpPr>
      <dsp:spPr>
        <a:xfrm>
          <a:off x="5121124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273958" y="3110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414620" y="1594219"/>
          <a:ext cx="2243479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instytucje kultury,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jednostki samorządu terytorialnego,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err="1" smtClean="0"/>
            <a:t>ngo</a:t>
          </a:r>
          <a:endParaRPr lang="pl-PL" sz="1100" u="none" kern="1200" dirty="0"/>
        </a:p>
      </dsp:txBody>
      <dsp:txXfrm>
        <a:off x="5414620" y="1594219"/>
        <a:ext cx="2243479" cy="159110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CA484-1B8E-4769-B145-91E84599FDF4}">
      <dsp:nvSpPr>
        <dsp:cNvPr id="0" name=""/>
        <dsp:cNvSpPr/>
      </dsp:nvSpPr>
      <dsp:spPr>
        <a:xfrm>
          <a:off x="373496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0B3B-18BF-4DE0-A933-2C2B2869BD81}">
      <dsp:nvSpPr>
        <dsp:cNvPr id="0" name=""/>
        <dsp:cNvSpPr/>
      </dsp:nvSpPr>
      <dsp:spPr>
        <a:xfrm>
          <a:off x="507280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A5458-AC17-403A-AF8D-0267FE5B687B}">
      <dsp:nvSpPr>
        <dsp:cNvPr id="0" name=""/>
        <dsp:cNvSpPr/>
      </dsp:nvSpPr>
      <dsp:spPr>
        <a:xfrm>
          <a:off x="650540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Wyzwania 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Poprawa dostępności usług zdrowotnych,</a:t>
          </a:r>
          <a:endParaRPr lang="pl-PL" sz="1100" b="0" u="none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 zapewnienie  odporności systemu ochrony zdrowia</a:t>
          </a:r>
          <a:endParaRPr lang="pl-PL" sz="1100" b="0" u="none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650540" y="1592664"/>
        <a:ext cx="2219231" cy="1591109"/>
      </dsp:txXfrm>
    </dsp:sp>
    <dsp:sp modelId="{3AAF8E9D-EDD9-4AEB-B5FE-43524BA60FDE}">
      <dsp:nvSpPr>
        <dsp:cNvPr id="0" name=""/>
        <dsp:cNvSpPr/>
      </dsp:nvSpPr>
      <dsp:spPr>
        <a:xfrm>
          <a:off x="2747310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36A0-C927-44A3-9115-AABE031979A7}">
      <dsp:nvSpPr>
        <dsp:cNvPr id="0" name=""/>
        <dsp:cNvSpPr/>
      </dsp:nvSpPr>
      <dsp:spPr>
        <a:xfrm>
          <a:off x="2871569" y="1555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6906-DA4F-40AF-8F20-F8A25BF35357}">
      <dsp:nvSpPr>
        <dsp:cNvPr id="0" name=""/>
        <dsp:cNvSpPr/>
      </dsp:nvSpPr>
      <dsp:spPr>
        <a:xfrm>
          <a:off x="3024354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Planowane inwestycje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Infrastruktura ochrony zdrowia </a:t>
          </a:r>
          <a:endParaRPr lang="pl-PL" sz="11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Inwestycje wzmacniające system opieki zdrowotnej w sytuacjach kryzysowych (np. pandemia)</a:t>
          </a:r>
          <a:endParaRPr lang="pl-PL" sz="1100" kern="1200" dirty="0"/>
        </a:p>
      </dsp:txBody>
      <dsp:txXfrm>
        <a:off x="3024354" y="1592664"/>
        <a:ext cx="2219231" cy="1591109"/>
      </dsp:txXfrm>
    </dsp:sp>
    <dsp:sp modelId="{48C318C0-856E-4845-B4CE-F65B50639136}">
      <dsp:nvSpPr>
        <dsp:cNvPr id="0" name=""/>
        <dsp:cNvSpPr/>
      </dsp:nvSpPr>
      <dsp:spPr>
        <a:xfrm>
          <a:off x="5121124" y="17028"/>
          <a:ext cx="2373027" cy="15029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16BF-AE2C-4097-840F-C39487C87A9C}">
      <dsp:nvSpPr>
        <dsp:cNvPr id="0" name=""/>
        <dsp:cNvSpPr/>
      </dsp:nvSpPr>
      <dsp:spPr>
        <a:xfrm>
          <a:off x="5273958" y="3110"/>
          <a:ext cx="159" cy="3182218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0AFA4-C683-4A78-9C37-86DA3BB72486}">
      <dsp:nvSpPr>
        <dsp:cNvPr id="0" name=""/>
        <dsp:cNvSpPr/>
      </dsp:nvSpPr>
      <dsp:spPr>
        <a:xfrm>
          <a:off x="5398168" y="1592664"/>
          <a:ext cx="2219231" cy="159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u="none" kern="1200" dirty="0" smtClean="0"/>
            <a:t>Przykładowi Beneficjenci</a:t>
          </a:r>
          <a:endParaRPr lang="pl-PL" sz="1600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podmioty lecznicze</a:t>
          </a:r>
          <a:endParaRPr lang="pl-PL" sz="1100" u="none" kern="1200" dirty="0"/>
        </a:p>
      </dsp:txBody>
      <dsp:txXfrm>
        <a:off x="5398168" y="1592664"/>
        <a:ext cx="2219231" cy="1591109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402DC-F278-4344-B150-2D7F99AAE66D}">
      <dsp:nvSpPr>
        <dsp:cNvPr id="0" name=""/>
        <dsp:cNvSpPr/>
      </dsp:nvSpPr>
      <dsp:spPr>
        <a:xfrm>
          <a:off x="1407" y="769577"/>
          <a:ext cx="3641358" cy="4283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46B73-7667-4D28-947D-EC1BC5F577BA}">
      <dsp:nvSpPr>
        <dsp:cNvPr id="0" name=""/>
        <dsp:cNvSpPr/>
      </dsp:nvSpPr>
      <dsp:spPr>
        <a:xfrm>
          <a:off x="1407" y="930465"/>
          <a:ext cx="267507" cy="2675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9E456B-6EE0-4A06-9529-E7E691DDEC29}">
      <dsp:nvSpPr>
        <dsp:cNvPr id="0" name=""/>
        <dsp:cNvSpPr/>
      </dsp:nvSpPr>
      <dsp:spPr>
        <a:xfrm>
          <a:off x="1407" y="0"/>
          <a:ext cx="3641358" cy="769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Szczegółowy opis priorytetów programu</a:t>
          </a:r>
          <a:endParaRPr lang="pl-PL" sz="1800" kern="1200" dirty="0"/>
        </a:p>
      </dsp:txBody>
      <dsp:txXfrm>
        <a:off x="1407" y="0"/>
        <a:ext cx="3641358" cy="769577"/>
      </dsp:txXfrm>
    </dsp:sp>
    <dsp:sp modelId="{EB031645-CCE4-4E61-A353-A6313BEEC8F0}">
      <dsp:nvSpPr>
        <dsp:cNvPr id="0" name=""/>
        <dsp:cNvSpPr/>
      </dsp:nvSpPr>
      <dsp:spPr>
        <a:xfrm>
          <a:off x="1407" y="1640452"/>
          <a:ext cx="267500" cy="2675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EB6F1-F327-42A9-91D0-F3196BBE00A1}">
      <dsp:nvSpPr>
        <dsp:cNvPr id="0" name=""/>
        <dsp:cNvSpPr/>
      </dsp:nvSpPr>
      <dsp:spPr>
        <a:xfrm>
          <a:off x="256302" y="1375994"/>
          <a:ext cx="3386463" cy="79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dedykowany dokument stanowiący kompendium wiedzy dla potencjalnych beneficjentów na temat możliwości i sposobu realizacji projektów </a:t>
          </a:r>
          <a:endParaRPr lang="pl-PL" sz="1400" kern="1200" dirty="0"/>
        </a:p>
      </dsp:txBody>
      <dsp:txXfrm>
        <a:off x="256302" y="1375994"/>
        <a:ext cx="3386463" cy="796416"/>
      </dsp:txXfrm>
    </dsp:sp>
    <dsp:sp modelId="{AAFCE14A-40A4-479E-AEE8-EF0561BE013C}">
      <dsp:nvSpPr>
        <dsp:cNvPr id="0" name=""/>
        <dsp:cNvSpPr/>
      </dsp:nvSpPr>
      <dsp:spPr>
        <a:xfrm>
          <a:off x="3824833" y="769577"/>
          <a:ext cx="3641358" cy="4283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55749-63CC-4352-9D4C-475A1811547E}">
      <dsp:nvSpPr>
        <dsp:cNvPr id="0" name=""/>
        <dsp:cNvSpPr/>
      </dsp:nvSpPr>
      <dsp:spPr>
        <a:xfrm>
          <a:off x="3824833" y="930465"/>
          <a:ext cx="267507" cy="2675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D530B-B3ED-4C91-B7FE-FEFE04786098}">
      <dsp:nvSpPr>
        <dsp:cNvPr id="0" name=""/>
        <dsp:cNvSpPr/>
      </dsp:nvSpPr>
      <dsp:spPr>
        <a:xfrm>
          <a:off x="3824833" y="0"/>
          <a:ext cx="3641358" cy="769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Kryteria wyboru projektów</a:t>
          </a:r>
          <a:endParaRPr lang="pl-PL" sz="1800" kern="1200" dirty="0"/>
        </a:p>
      </dsp:txBody>
      <dsp:txXfrm>
        <a:off x="3824833" y="0"/>
        <a:ext cx="3641358" cy="769577"/>
      </dsp:txXfrm>
    </dsp:sp>
    <dsp:sp modelId="{EF2615C5-55B8-419C-B70C-973A7045895B}">
      <dsp:nvSpPr>
        <dsp:cNvPr id="0" name=""/>
        <dsp:cNvSpPr/>
      </dsp:nvSpPr>
      <dsp:spPr>
        <a:xfrm>
          <a:off x="3824833" y="1640452"/>
          <a:ext cx="267500" cy="2675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32583-5BCA-4C56-99E1-423DF184FFA1}">
      <dsp:nvSpPr>
        <dsp:cNvPr id="0" name=""/>
        <dsp:cNvSpPr/>
      </dsp:nvSpPr>
      <dsp:spPr>
        <a:xfrm>
          <a:off x="4079729" y="1375994"/>
          <a:ext cx="3386463" cy="796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przygotowywane i zatwierdzanie przez Komitet Monitorujący</a:t>
          </a:r>
          <a:endParaRPr lang="pl-PL" sz="1400" kern="1200" dirty="0"/>
        </a:p>
      </dsp:txBody>
      <dsp:txXfrm>
        <a:off x="4079729" y="1375994"/>
        <a:ext cx="3386463" cy="79641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71307-333E-4AA4-8D1A-B585D97B15F1}">
      <dsp:nvSpPr>
        <dsp:cNvPr id="0" name=""/>
        <dsp:cNvSpPr/>
      </dsp:nvSpPr>
      <dsp:spPr>
        <a:xfrm>
          <a:off x="241962" y="146"/>
          <a:ext cx="1869708" cy="186675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DB81A-A689-4BB3-AE36-18F88C70C1E3}">
      <dsp:nvSpPr>
        <dsp:cNvPr id="0" name=""/>
        <dsp:cNvSpPr/>
      </dsp:nvSpPr>
      <dsp:spPr>
        <a:xfrm>
          <a:off x="2238928" y="56060"/>
          <a:ext cx="4426697" cy="1689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Link do projektu programu i formularza do składania uwag:</a:t>
          </a:r>
          <a:endParaRPr lang="pl-PL" sz="1400" kern="1200" dirty="0"/>
        </a:p>
      </dsp:txBody>
      <dsp:txXfrm>
        <a:off x="2238928" y="56060"/>
        <a:ext cx="4426697" cy="16891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0865C-17B9-4D06-978E-AB219C5665E5}">
      <dsp:nvSpPr>
        <dsp:cNvPr id="0" name=""/>
        <dsp:cNvSpPr/>
      </dsp:nvSpPr>
      <dsp:spPr>
        <a:xfrm>
          <a:off x="0" y="0"/>
          <a:ext cx="8029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D39CD-EA2F-4E1C-BF60-D51CC6F2C353}">
      <dsp:nvSpPr>
        <dsp:cNvPr id="0" name=""/>
        <dsp:cNvSpPr/>
      </dsp:nvSpPr>
      <dsp:spPr>
        <a:xfrm>
          <a:off x="0" y="0"/>
          <a:ext cx="1605915" cy="2932081"/>
        </a:xfrm>
        <a:prstGeom prst="rect">
          <a:avLst/>
        </a:prstGeom>
        <a:solidFill>
          <a:schemeClr val="bg1">
            <a:lumMod val="85000"/>
            <a:alpha val="67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Europejski Zielony Ład </a:t>
          </a:r>
          <a:br>
            <a:rPr lang="pl-PL" sz="1600" kern="1200" dirty="0" smtClean="0"/>
          </a:br>
          <a:r>
            <a:rPr lang="pl-PL" sz="1600" kern="1200" dirty="0" smtClean="0"/>
            <a:t>– 9 obszarów działań</a:t>
          </a:r>
          <a:endParaRPr lang="pl-PL" sz="1600" kern="1200" dirty="0">
            <a:solidFill>
              <a:schemeClr val="tx1"/>
            </a:solidFill>
          </a:endParaRPr>
        </a:p>
      </dsp:txBody>
      <dsp:txXfrm>
        <a:off x="0" y="0"/>
        <a:ext cx="1605915" cy="2932081"/>
      </dsp:txXfrm>
    </dsp:sp>
    <dsp:sp modelId="{BCF1355F-3D22-4755-8C13-07ACB2FD0D63}">
      <dsp:nvSpPr>
        <dsp:cNvPr id="0" name=""/>
        <dsp:cNvSpPr/>
      </dsp:nvSpPr>
      <dsp:spPr>
        <a:xfrm>
          <a:off x="1726358" y="15426"/>
          <a:ext cx="6303216" cy="3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/>
            <a:t>Różnorodność biologiczna</a:t>
          </a:r>
          <a:r>
            <a:rPr lang="pl-PL" sz="1200" kern="1200" dirty="0" smtClean="0"/>
            <a:t> </a:t>
          </a:r>
          <a:endParaRPr lang="pl-PL" sz="1200" kern="1200" dirty="0"/>
        </a:p>
      </dsp:txBody>
      <dsp:txXfrm>
        <a:off x="1726358" y="15426"/>
        <a:ext cx="6303216" cy="308527"/>
      </dsp:txXfrm>
    </dsp:sp>
    <dsp:sp modelId="{B95A7EFC-BA42-4BBB-80F4-0852B391A0FD}">
      <dsp:nvSpPr>
        <dsp:cNvPr id="0" name=""/>
        <dsp:cNvSpPr/>
      </dsp:nvSpPr>
      <dsp:spPr>
        <a:xfrm>
          <a:off x="1605915" y="323953"/>
          <a:ext cx="64236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01DF0-2230-45E7-A1F0-804153B43E4E}">
      <dsp:nvSpPr>
        <dsp:cNvPr id="0" name=""/>
        <dsp:cNvSpPr/>
      </dsp:nvSpPr>
      <dsp:spPr>
        <a:xfrm>
          <a:off x="1726358" y="339379"/>
          <a:ext cx="6303216" cy="3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Od pola do stołu</a:t>
          </a:r>
          <a:endParaRPr lang="pl-PL" sz="1200" kern="1200" dirty="0"/>
        </a:p>
      </dsp:txBody>
      <dsp:txXfrm>
        <a:off x="1726358" y="339379"/>
        <a:ext cx="6303216" cy="308527"/>
      </dsp:txXfrm>
    </dsp:sp>
    <dsp:sp modelId="{C04A55DD-5C42-48C7-9EAC-3A3247540F88}">
      <dsp:nvSpPr>
        <dsp:cNvPr id="0" name=""/>
        <dsp:cNvSpPr/>
      </dsp:nvSpPr>
      <dsp:spPr>
        <a:xfrm>
          <a:off x="1605915" y="647907"/>
          <a:ext cx="64236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9DE5C-0667-4599-AF36-1C1B019328F8}">
      <dsp:nvSpPr>
        <dsp:cNvPr id="0" name=""/>
        <dsp:cNvSpPr/>
      </dsp:nvSpPr>
      <dsp:spPr>
        <a:xfrm>
          <a:off x="1726358" y="663333"/>
          <a:ext cx="6303216" cy="3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Rolnictwo zrównoważone</a:t>
          </a:r>
          <a:endParaRPr lang="pl-PL" sz="1200" kern="1200" dirty="0"/>
        </a:p>
      </dsp:txBody>
      <dsp:txXfrm>
        <a:off x="1726358" y="663333"/>
        <a:ext cx="6303216" cy="308527"/>
      </dsp:txXfrm>
    </dsp:sp>
    <dsp:sp modelId="{54909FF0-FF15-4BD1-87EC-1B6C411F4B15}">
      <dsp:nvSpPr>
        <dsp:cNvPr id="0" name=""/>
        <dsp:cNvSpPr/>
      </dsp:nvSpPr>
      <dsp:spPr>
        <a:xfrm>
          <a:off x="1605915" y="971860"/>
          <a:ext cx="64236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DF1A1-6010-46D4-9227-4B77A3A0AD08}">
      <dsp:nvSpPr>
        <dsp:cNvPr id="0" name=""/>
        <dsp:cNvSpPr/>
      </dsp:nvSpPr>
      <dsp:spPr>
        <a:xfrm>
          <a:off x="1726358" y="987286"/>
          <a:ext cx="6303216" cy="3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/>
            <a:t>Czysta energia</a:t>
          </a:r>
          <a:r>
            <a:rPr lang="pl-PL" sz="1200" kern="1200" dirty="0" smtClean="0"/>
            <a:t> </a:t>
          </a:r>
          <a:endParaRPr lang="pl-PL" sz="1200" kern="1200" dirty="0"/>
        </a:p>
      </dsp:txBody>
      <dsp:txXfrm>
        <a:off x="1726358" y="987286"/>
        <a:ext cx="6303216" cy="308527"/>
      </dsp:txXfrm>
    </dsp:sp>
    <dsp:sp modelId="{458BDC1F-42DD-46C1-8410-0D05262A3418}">
      <dsp:nvSpPr>
        <dsp:cNvPr id="0" name=""/>
        <dsp:cNvSpPr/>
      </dsp:nvSpPr>
      <dsp:spPr>
        <a:xfrm>
          <a:off x="1605915" y="1295814"/>
          <a:ext cx="64236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C3776-45D7-4FA1-BADC-6C6217D56D81}">
      <dsp:nvSpPr>
        <dsp:cNvPr id="0" name=""/>
        <dsp:cNvSpPr/>
      </dsp:nvSpPr>
      <dsp:spPr>
        <a:xfrm>
          <a:off x="1726358" y="1311240"/>
          <a:ext cx="6303216" cy="3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Zrównoważony przemysł</a:t>
          </a:r>
          <a:endParaRPr lang="pl-PL" sz="1200" kern="1200" dirty="0"/>
        </a:p>
      </dsp:txBody>
      <dsp:txXfrm>
        <a:off x="1726358" y="1311240"/>
        <a:ext cx="6303216" cy="308527"/>
      </dsp:txXfrm>
    </dsp:sp>
    <dsp:sp modelId="{B3D50CF1-7FBC-4528-86FA-BB9A1D0520E3}">
      <dsp:nvSpPr>
        <dsp:cNvPr id="0" name=""/>
        <dsp:cNvSpPr/>
      </dsp:nvSpPr>
      <dsp:spPr>
        <a:xfrm>
          <a:off x="1605915" y="1619767"/>
          <a:ext cx="64236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4BB4A-7FA3-4325-9D43-000BC607633A}">
      <dsp:nvSpPr>
        <dsp:cNvPr id="0" name=""/>
        <dsp:cNvSpPr/>
      </dsp:nvSpPr>
      <dsp:spPr>
        <a:xfrm>
          <a:off x="1726358" y="1635194"/>
          <a:ext cx="6303216" cy="3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/>
            <a:t>Budowa i renowacja</a:t>
          </a:r>
          <a:endParaRPr lang="pl-PL" sz="1200" kern="1200" dirty="0"/>
        </a:p>
      </dsp:txBody>
      <dsp:txXfrm>
        <a:off x="1726358" y="1635194"/>
        <a:ext cx="6303216" cy="308527"/>
      </dsp:txXfrm>
    </dsp:sp>
    <dsp:sp modelId="{EB76E409-4100-46B7-8F2A-6B990CA8EB0F}">
      <dsp:nvSpPr>
        <dsp:cNvPr id="0" name=""/>
        <dsp:cNvSpPr/>
      </dsp:nvSpPr>
      <dsp:spPr>
        <a:xfrm>
          <a:off x="1605915" y="1943721"/>
          <a:ext cx="64236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1DA4E-F638-43BB-8E63-5C841A14B19E}">
      <dsp:nvSpPr>
        <dsp:cNvPr id="0" name=""/>
        <dsp:cNvSpPr/>
      </dsp:nvSpPr>
      <dsp:spPr>
        <a:xfrm>
          <a:off x="1726358" y="1959147"/>
          <a:ext cx="6303216" cy="3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/>
            <a:t>Zrównoważona mobilność</a:t>
          </a:r>
          <a:endParaRPr lang="pl-PL" sz="1200" kern="1200" dirty="0"/>
        </a:p>
      </dsp:txBody>
      <dsp:txXfrm>
        <a:off x="1726358" y="1959147"/>
        <a:ext cx="6303216" cy="308527"/>
      </dsp:txXfrm>
    </dsp:sp>
    <dsp:sp modelId="{F794D826-5B47-4B4E-96A0-980053A1CECB}">
      <dsp:nvSpPr>
        <dsp:cNvPr id="0" name=""/>
        <dsp:cNvSpPr/>
      </dsp:nvSpPr>
      <dsp:spPr>
        <a:xfrm>
          <a:off x="1605915" y="2267674"/>
          <a:ext cx="64236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DF04B-64D2-4372-94BE-83A390D9B0A1}">
      <dsp:nvSpPr>
        <dsp:cNvPr id="0" name=""/>
        <dsp:cNvSpPr/>
      </dsp:nvSpPr>
      <dsp:spPr>
        <a:xfrm>
          <a:off x="1726358" y="2283101"/>
          <a:ext cx="6303216" cy="3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/>
            <a:t>Eliminowanie zanieczyszczeń</a:t>
          </a:r>
          <a:endParaRPr lang="pl-PL" sz="1200" kern="1200" dirty="0"/>
        </a:p>
      </dsp:txBody>
      <dsp:txXfrm>
        <a:off x="1726358" y="2283101"/>
        <a:ext cx="6303216" cy="308527"/>
      </dsp:txXfrm>
    </dsp:sp>
    <dsp:sp modelId="{97971A25-937D-4740-BFB8-22B9156D708F}">
      <dsp:nvSpPr>
        <dsp:cNvPr id="0" name=""/>
        <dsp:cNvSpPr/>
      </dsp:nvSpPr>
      <dsp:spPr>
        <a:xfrm>
          <a:off x="1605915" y="2591628"/>
          <a:ext cx="64236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CBDDE-88F8-4F34-B783-BB4F064DEEB8}">
      <dsp:nvSpPr>
        <dsp:cNvPr id="0" name=""/>
        <dsp:cNvSpPr/>
      </dsp:nvSpPr>
      <dsp:spPr>
        <a:xfrm>
          <a:off x="1726358" y="2607054"/>
          <a:ext cx="6303216" cy="30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/>
            <a:t>Działania w dziedzinie klimatu</a:t>
          </a:r>
          <a:endParaRPr lang="pl-PL" sz="1200" kern="1200" dirty="0"/>
        </a:p>
      </dsp:txBody>
      <dsp:txXfrm>
        <a:off x="1726358" y="2607054"/>
        <a:ext cx="6303216" cy="308527"/>
      </dsp:txXfrm>
    </dsp:sp>
    <dsp:sp modelId="{E67ED597-EDAB-422E-B54A-57A5461CD8D5}">
      <dsp:nvSpPr>
        <dsp:cNvPr id="0" name=""/>
        <dsp:cNvSpPr/>
      </dsp:nvSpPr>
      <dsp:spPr>
        <a:xfrm>
          <a:off x="1605915" y="2915581"/>
          <a:ext cx="64236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44B9C-F0EB-401C-A771-B3CF7D4608BE}">
      <dsp:nvSpPr>
        <dsp:cNvPr id="0" name=""/>
        <dsp:cNvSpPr/>
      </dsp:nvSpPr>
      <dsp:spPr>
        <a:xfrm>
          <a:off x="1580452" y="409300"/>
          <a:ext cx="1936658" cy="227842"/>
        </a:xfrm>
        <a:prstGeom prst="rect">
          <a:avLst/>
        </a:prstGeom>
        <a:solidFill>
          <a:srgbClr val="E6E100"/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53D20-C7F6-4E18-A66E-2D7F9B6011F9}">
      <dsp:nvSpPr>
        <dsp:cNvPr id="0" name=""/>
        <dsp:cNvSpPr/>
      </dsp:nvSpPr>
      <dsp:spPr>
        <a:xfrm>
          <a:off x="1580452" y="494868"/>
          <a:ext cx="142273" cy="1422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CF7E6-D795-4544-B43B-7DF5354CC429}">
      <dsp:nvSpPr>
        <dsp:cNvPr id="0" name=""/>
        <dsp:cNvSpPr/>
      </dsp:nvSpPr>
      <dsp:spPr>
        <a:xfrm>
          <a:off x="1091388" y="0"/>
          <a:ext cx="3329348" cy="409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spc="300" dirty="0" smtClean="0"/>
            <a:t>Polityka Spójności</a:t>
          </a:r>
          <a:r>
            <a:rPr lang="pl-PL" sz="1600" b="0" kern="1200" spc="300" dirty="0" smtClean="0"/>
            <a:t/>
          </a:r>
          <a:br>
            <a:rPr lang="pl-PL" sz="1600" b="0" kern="1200" spc="300" dirty="0" smtClean="0"/>
          </a:br>
          <a:endParaRPr lang="pl-PL" sz="1400" kern="1200" dirty="0"/>
        </a:p>
      </dsp:txBody>
      <dsp:txXfrm>
        <a:off x="1091388" y="0"/>
        <a:ext cx="3329348" cy="409300"/>
      </dsp:txXfrm>
    </dsp:sp>
    <dsp:sp modelId="{88B234C6-16E4-49C0-AC4B-34FB8B501C8E}">
      <dsp:nvSpPr>
        <dsp:cNvPr id="0" name=""/>
        <dsp:cNvSpPr/>
      </dsp:nvSpPr>
      <dsp:spPr>
        <a:xfrm>
          <a:off x="1568975" y="826504"/>
          <a:ext cx="142270" cy="1422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0D397-0E94-4A24-8CA9-3A2CE1A954B6}">
      <dsp:nvSpPr>
        <dsp:cNvPr id="0" name=""/>
        <dsp:cNvSpPr/>
      </dsp:nvSpPr>
      <dsp:spPr>
        <a:xfrm>
          <a:off x="1768215" y="731823"/>
          <a:ext cx="3441959" cy="33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Bardziej konkurencyjna i inteligentna Europa</a:t>
          </a:r>
          <a:endParaRPr lang="pl-PL" sz="1300" kern="1200" dirty="0"/>
        </a:p>
      </dsp:txBody>
      <dsp:txXfrm>
        <a:off x="1768215" y="731823"/>
        <a:ext cx="3441959" cy="331632"/>
      </dsp:txXfrm>
    </dsp:sp>
    <dsp:sp modelId="{735FAB83-CCD4-4C91-B24E-CC25A4A2AA47}">
      <dsp:nvSpPr>
        <dsp:cNvPr id="0" name=""/>
        <dsp:cNvSpPr/>
      </dsp:nvSpPr>
      <dsp:spPr>
        <a:xfrm>
          <a:off x="1568975" y="1158137"/>
          <a:ext cx="142270" cy="142270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C6F5E-0274-49FC-A035-ED1DD3D7633C}">
      <dsp:nvSpPr>
        <dsp:cNvPr id="0" name=""/>
        <dsp:cNvSpPr/>
      </dsp:nvSpPr>
      <dsp:spPr>
        <a:xfrm>
          <a:off x="1768215" y="1063456"/>
          <a:ext cx="3441959" cy="33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>
              <a:effectLst/>
            </a:rPr>
            <a:t>Bardziej przyjazna dla środowiska niskoemisyjna Europa</a:t>
          </a:r>
          <a:endParaRPr lang="pl-PL" sz="1300" b="1" kern="1200" dirty="0"/>
        </a:p>
      </dsp:txBody>
      <dsp:txXfrm>
        <a:off x="1768215" y="1063456"/>
        <a:ext cx="3441959" cy="331632"/>
      </dsp:txXfrm>
    </dsp:sp>
    <dsp:sp modelId="{DE00714A-53E1-4F2D-93C2-CA23A532C31B}">
      <dsp:nvSpPr>
        <dsp:cNvPr id="0" name=""/>
        <dsp:cNvSpPr/>
      </dsp:nvSpPr>
      <dsp:spPr>
        <a:xfrm>
          <a:off x="1568975" y="1489770"/>
          <a:ext cx="142270" cy="142270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AC1273-9D5B-47F9-9A2C-9368DEB494D8}">
      <dsp:nvSpPr>
        <dsp:cNvPr id="0" name=""/>
        <dsp:cNvSpPr/>
      </dsp:nvSpPr>
      <dsp:spPr>
        <a:xfrm>
          <a:off x="1768215" y="1395088"/>
          <a:ext cx="3441959" cy="33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>
              <a:effectLst/>
            </a:rPr>
            <a:t>Lepiej połączona Europa</a:t>
          </a:r>
          <a:endParaRPr lang="pl-PL" sz="1300" b="1" kern="1200" dirty="0"/>
        </a:p>
      </dsp:txBody>
      <dsp:txXfrm>
        <a:off x="1768215" y="1395088"/>
        <a:ext cx="3441959" cy="331632"/>
      </dsp:txXfrm>
    </dsp:sp>
    <dsp:sp modelId="{1B4B87AD-FC25-4C39-980D-81E2A92049A1}">
      <dsp:nvSpPr>
        <dsp:cNvPr id="0" name=""/>
        <dsp:cNvSpPr/>
      </dsp:nvSpPr>
      <dsp:spPr>
        <a:xfrm>
          <a:off x="1568975" y="1821402"/>
          <a:ext cx="142270" cy="142270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3ED02-5F27-47FB-B521-75ADACF30583}">
      <dsp:nvSpPr>
        <dsp:cNvPr id="0" name=""/>
        <dsp:cNvSpPr/>
      </dsp:nvSpPr>
      <dsp:spPr>
        <a:xfrm>
          <a:off x="1768215" y="1726721"/>
          <a:ext cx="3441959" cy="33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>
              <a:effectLst/>
            </a:rPr>
            <a:t>Europa o silniejszym wymiarze społecznym</a:t>
          </a:r>
          <a:endParaRPr lang="pl-PL" sz="1300" b="1" kern="1200" dirty="0"/>
        </a:p>
      </dsp:txBody>
      <dsp:txXfrm>
        <a:off x="1768215" y="1726721"/>
        <a:ext cx="3441959" cy="331632"/>
      </dsp:txXfrm>
    </dsp:sp>
    <dsp:sp modelId="{A9A91B0B-1AD2-4F4D-9027-4CCF5C823EC3}">
      <dsp:nvSpPr>
        <dsp:cNvPr id="0" name=""/>
        <dsp:cNvSpPr/>
      </dsp:nvSpPr>
      <dsp:spPr>
        <a:xfrm>
          <a:off x="1568975" y="2153035"/>
          <a:ext cx="142270" cy="1422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2EC3F-F101-472F-B292-B2B5B2E0881D}">
      <dsp:nvSpPr>
        <dsp:cNvPr id="0" name=""/>
        <dsp:cNvSpPr/>
      </dsp:nvSpPr>
      <dsp:spPr>
        <a:xfrm>
          <a:off x="1768215" y="2058354"/>
          <a:ext cx="3441959" cy="33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>
              <a:effectLst/>
            </a:rPr>
            <a:t>Europa bliżej obywateli</a:t>
          </a:r>
          <a:endParaRPr lang="pl-PL" sz="1300" kern="1200" dirty="0"/>
        </a:p>
      </dsp:txBody>
      <dsp:txXfrm>
        <a:off x="1768215" y="2058354"/>
        <a:ext cx="3441959" cy="331632"/>
      </dsp:txXfrm>
    </dsp:sp>
    <dsp:sp modelId="{140754A9-1D3E-4B46-970F-C850038992FA}">
      <dsp:nvSpPr>
        <dsp:cNvPr id="0" name=""/>
        <dsp:cNvSpPr/>
      </dsp:nvSpPr>
      <dsp:spPr>
        <a:xfrm>
          <a:off x="1568975" y="2484668"/>
          <a:ext cx="142270" cy="1422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86729-920A-44C8-A5C9-2AA7A8399580}">
      <dsp:nvSpPr>
        <dsp:cNvPr id="0" name=""/>
        <dsp:cNvSpPr/>
      </dsp:nvSpPr>
      <dsp:spPr>
        <a:xfrm>
          <a:off x="1768215" y="2389987"/>
          <a:ext cx="3441959" cy="33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Łagodzenie skutków transformacji w kierunku gospodarki neutralnej dla klimatu</a:t>
          </a:r>
          <a:endParaRPr lang="pl-PL" sz="1300" kern="1200" dirty="0"/>
        </a:p>
      </dsp:txBody>
      <dsp:txXfrm>
        <a:off x="1768215" y="2389987"/>
        <a:ext cx="3441959" cy="3316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CF9E6-B6FA-4E85-A4DD-B297A4959F09}">
      <dsp:nvSpPr>
        <dsp:cNvPr id="0" name=""/>
        <dsp:cNvSpPr/>
      </dsp:nvSpPr>
      <dsp:spPr>
        <a:xfrm rot="10800000">
          <a:off x="863271" y="1835"/>
          <a:ext cx="2951702" cy="479192"/>
        </a:xfrm>
        <a:prstGeom prst="homePlat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10" tIns="38100" rIns="7112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tx1"/>
              </a:solidFill>
            </a:rPr>
            <a:t>Program w zakresie pomocy najbardziej potrzebującym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tx1"/>
              </a:solidFill>
            </a:rPr>
            <a:t>Obecny PO PŻ, CP 4, EFS+</a:t>
          </a:r>
          <a:endParaRPr lang="pl-PL" sz="1000" kern="1200" dirty="0">
            <a:solidFill>
              <a:schemeClr val="tx1"/>
            </a:solidFill>
          </a:endParaRPr>
        </a:p>
      </dsp:txBody>
      <dsp:txXfrm rot="10800000">
        <a:off x="983069" y="1835"/>
        <a:ext cx="2831904" cy="479192"/>
      </dsp:txXfrm>
    </dsp:sp>
    <dsp:sp modelId="{9BF88991-73CB-46A7-946A-58C81F561BC2}">
      <dsp:nvSpPr>
        <dsp:cNvPr id="0" name=""/>
        <dsp:cNvSpPr/>
      </dsp:nvSpPr>
      <dsp:spPr>
        <a:xfrm>
          <a:off x="623675" y="1835"/>
          <a:ext cx="479192" cy="47919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1D4EAD-EBC7-4CB9-97ED-C3B8DCB53C79}">
      <dsp:nvSpPr>
        <dsp:cNvPr id="0" name=""/>
        <dsp:cNvSpPr/>
      </dsp:nvSpPr>
      <dsp:spPr>
        <a:xfrm rot="10800000">
          <a:off x="863271" y="624069"/>
          <a:ext cx="2951702" cy="479192"/>
        </a:xfrm>
        <a:prstGeom prst="homePlat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10" tIns="38100" rIns="7112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tx1"/>
              </a:solidFill>
            </a:rPr>
            <a:t>Program Pomoc Techniczna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tx1"/>
              </a:solidFill>
            </a:rPr>
            <a:t>Obecny PO PT, EFRR</a:t>
          </a:r>
          <a:endParaRPr lang="pl-PL" sz="1000" kern="1200" dirty="0">
            <a:solidFill>
              <a:schemeClr val="tx1"/>
            </a:solidFill>
          </a:endParaRPr>
        </a:p>
      </dsp:txBody>
      <dsp:txXfrm rot="10800000">
        <a:off x="983069" y="624069"/>
        <a:ext cx="2831904" cy="479192"/>
      </dsp:txXfrm>
    </dsp:sp>
    <dsp:sp modelId="{68A3E786-DC4E-4C33-82DE-9A5960065EF1}">
      <dsp:nvSpPr>
        <dsp:cNvPr id="0" name=""/>
        <dsp:cNvSpPr/>
      </dsp:nvSpPr>
      <dsp:spPr>
        <a:xfrm>
          <a:off x="623675" y="624069"/>
          <a:ext cx="479192" cy="47919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26305E-7D6B-44B5-A087-FAE8923A98EE}">
      <dsp:nvSpPr>
        <dsp:cNvPr id="0" name=""/>
        <dsp:cNvSpPr/>
      </dsp:nvSpPr>
      <dsp:spPr>
        <a:xfrm rot="10800000">
          <a:off x="863271" y="1246304"/>
          <a:ext cx="2951702" cy="479192"/>
        </a:xfrm>
        <a:prstGeom prst="homePlat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10" tIns="38100" rIns="7112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tx1"/>
              </a:solidFill>
            </a:rPr>
            <a:t>Program dla FST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tx1"/>
              </a:solidFill>
            </a:rPr>
            <a:t>CP 6, FST</a:t>
          </a:r>
          <a:endParaRPr lang="pl-PL" sz="1000" kern="1200" dirty="0">
            <a:solidFill>
              <a:schemeClr val="tx1"/>
            </a:solidFill>
          </a:endParaRPr>
        </a:p>
      </dsp:txBody>
      <dsp:txXfrm rot="10800000">
        <a:off x="983069" y="1246304"/>
        <a:ext cx="2831904" cy="479192"/>
      </dsp:txXfrm>
    </dsp:sp>
    <dsp:sp modelId="{9D30D64D-0D0C-4FD3-9F3C-D79D5413D240}">
      <dsp:nvSpPr>
        <dsp:cNvPr id="0" name=""/>
        <dsp:cNvSpPr/>
      </dsp:nvSpPr>
      <dsp:spPr>
        <a:xfrm>
          <a:off x="623675" y="1246304"/>
          <a:ext cx="479192" cy="47919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372271-F087-4A8E-B217-AD890664C030}">
      <dsp:nvSpPr>
        <dsp:cNvPr id="0" name=""/>
        <dsp:cNvSpPr/>
      </dsp:nvSpPr>
      <dsp:spPr>
        <a:xfrm rot="10800000">
          <a:off x="863271" y="1868539"/>
          <a:ext cx="2951702" cy="479192"/>
        </a:xfrm>
        <a:prstGeom prst="homePlat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10" tIns="38100" rIns="7112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tx1"/>
              </a:solidFill>
            </a:rPr>
            <a:t>Program w zakresie rybactwa i morza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tx1"/>
              </a:solidFill>
            </a:rPr>
            <a:t>Obecny Po Ryby, CP 2,5, EFMR</a:t>
          </a:r>
          <a:endParaRPr lang="pl-PL" sz="1000" kern="1200" dirty="0">
            <a:solidFill>
              <a:schemeClr val="tx1"/>
            </a:solidFill>
          </a:endParaRPr>
        </a:p>
      </dsp:txBody>
      <dsp:txXfrm rot="10800000">
        <a:off x="983069" y="1868539"/>
        <a:ext cx="2831904" cy="479192"/>
      </dsp:txXfrm>
    </dsp:sp>
    <dsp:sp modelId="{2C16281F-047A-4C66-9B8F-739EDE2230B0}">
      <dsp:nvSpPr>
        <dsp:cNvPr id="0" name=""/>
        <dsp:cNvSpPr/>
      </dsp:nvSpPr>
      <dsp:spPr>
        <a:xfrm>
          <a:off x="623675" y="1868539"/>
          <a:ext cx="479192" cy="47919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BE109F-E751-40D1-AD2D-BBD5FC5EF656}">
      <dsp:nvSpPr>
        <dsp:cNvPr id="0" name=""/>
        <dsp:cNvSpPr/>
      </dsp:nvSpPr>
      <dsp:spPr>
        <a:xfrm rot="10800000">
          <a:off x="863271" y="2490773"/>
          <a:ext cx="2951702" cy="479192"/>
        </a:xfrm>
        <a:prstGeom prst="homePlat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10" tIns="38100" rIns="7112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tx1"/>
              </a:solidFill>
            </a:rPr>
            <a:t>16 regionalnych programów zarządzanych i wdrażanych przez samorządy województw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solidFill>
                <a:schemeClr val="tx1"/>
              </a:solidFill>
            </a:rPr>
            <a:t>Obecne RPO, CP 1,2,3,4,5, EFRR i EFS+</a:t>
          </a:r>
          <a:endParaRPr lang="pl-PL" sz="1000" kern="1200" dirty="0">
            <a:solidFill>
              <a:schemeClr val="tx1"/>
            </a:solidFill>
          </a:endParaRPr>
        </a:p>
      </dsp:txBody>
      <dsp:txXfrm rot="10800000">
        <a:off x="983069" y="2490773"/>
        <a:ext cx="2831904" cy="479192"/>
      </dsp:txXfrm>
    </dsp:sp>
    <dsp:sp modelId="{2F17F438-AF76-49C2-A495-367A864DEB32}">
      <dsp:nvSpPr>
        <dsp:cNvPr id="0" name=""/>
        <dsp:cNvSpPr/>
      </dsp:nvSpPr>
      <dsp:spPr>
        <a:xfrm>
          <a:off x="623675" y="2490773"/>
          <a:ext cx="479192" cy="47919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CF9E6-B6FA-4E85-A4DD-B297A4959F09}">
      <dsp:nvSpPr>
        <dsp:cNvPr id="0" name=""/>
        <dsp:cNvSpPr/>
      </dsp:nvSpPr>
      <dsp:spPr>
        <a:xfrm rot="10800000">
          <a:off x="863271" y="1835"/>
          <a:ext cx="2951702" cy="479192"/>
        </a:xfrm>
        <a:prstGeom prst="homePlat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l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10" tIns="38100" rIns="71120" bIns="38100" numCol="1" spcCol="1270" anchor="ctr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000" kern="1200" dirty="0" smtClean="0"/>
            <a:t>Program w zakresie badań, rozwoju oraz innowacyjności</a:t>
          </a:r>
        </a:p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000" kern="1200" dirty="0" smtClean="0"/>
            <a:t>Obecny PO IR, CP 1, EFRR</a:t>
          </a:r>
          <a:endParaRPr lang="pl-PL" sz="1000" kern="1200" dirty="0"/>
        </a:p>
      </dsp:txBody>
      <dsp:txXfrm rot="10800000">
        <a:off x="983069" y="1835"/>
        <a:ext cx="2831904" cy="479192"/>
      </dsp:txXfrm>
    </dsp:sp>
    <dsp:sp modelId="{9BF88991-73CB-46A7-946A-58C81F561BC2}">
      <dsp:nvSpPr>
        <dsp:cNvPr id="0" name=""/>
        <dsp:cNvSpPr/>
      </dsp:nvSpPr>
      <dsp:spPr>
        <a:xfrm>
          <a:off x="623675" y="1835"/>
          <a:ext cx="479192" cy="47919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1D4EAD-EBC7-4CB9-97ED-C3B8DCB53C79}">
      <dsp:nvSpPr>
        <dsp:cNvPr id="0" name=""/>
        <dsp:cNvSpPr/>
      </dsp:nvSpPr>
      <dsp:spPr>
        <a:xfrm rot="10800000">
          <a:off x="863271" y="624069"/>
          <a:ext cx="2951702" cy="479192"/>
        </a:xfrm>
        <a:prstGeom prst="homePlate">
          <a:avLst/>
        </a:prstGeom>
        <a:solidFill>
          <a:schemeClr val="accent1"/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l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10" tIns="38100" rIns="71120" bIns="38100" numCol="1" spcCol="1270" anchor="ctr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000" kern="1200" dirty="0" smtClean="0"/>
            <a:t>Program w zakresie infrastruktury transportu, energetyki, środowiska, zdrowia, kultury</a:t>
          </a:r>
        </a:p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000" kern="1200" dirty="0" smtClean="0"/>
            <a:t>Obecny PO </a:t>
          </a:r>
          <a:r>
            <a:rPr lang="pl-PL" sz="1000" kern="1200" dirty="0" err="1" smtClean="0"/>
            <a:t>IiŚ</a:t>
          </a:r>
          <a:r>
            <a:rPr lang="pl-PL" sz="1000" kern="1200" dirty="0" smtClean="0"/>
            <a:t>, CP 2,3,4, FS, EFRR</a:t>
          </a:r>
          <a:endParaRPr lang="pl-PL" sz="1000" kern="1200" dirty="0"/>
        </a:p>
      </dsp:txBody>
      <dsp:txXfrm rot="10800000">
        <a:off x="983069" y="624069"/>
        <a:ext cx="2831904" cy="479192"/>
      </dsp:txXfrm>
    </dsp:sp>
    <dsp:sp modelId="{68A3E786-DC4E-4C33-82DE-9A5960065EF1}">
      <dsp:nvSpPr>
        <dsp:cNvPr id="0" name=""/>
        <dsp:cNvSpPr/>
      </dsp:nvSpPr>
      <dsp:spPr>
        <a:xfrm>
          <a:off x="623675" y="624069"/>
          <a:ext cx="479192" cy="47919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26305E-7D6B-44B5-A087-FAE8923A98EE}">
      <dsp:nvSpPr>
        <dsp:cNvPr id="0" name=""/>
        <dsp:cNvSpPr/>
      </dsp:nvSpPr>
      <dsp:spPr>
        <a:xfrm rot="10800000">
          <a:off x="863271" y="1246304"/>
          <a:ext cx="2951702" cy="479192"/>
        </a:xfrm>
        <a:prstGeom prst="homePlat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l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10" tIns="38100" rIns="71120" bIns="38100" numCol="1" spcCol="1270" anchor="ctr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000" kern="1200" dirty="0" smtClean="0"/>
            <a:t>Program w zakresie rozwoju cyfrowego</a:t>
          </a:r>
        </a:p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000" kern="1200" dirty="0" smtClean="0"/>
            <a:t>Obecny PO PC, CP 1,3, EFRR</a:t>
          </a:r>
          <a:endParaRPr lang="pl-PL" sz="1000" kern="1200" dirty="0"/>
        </a:p>
      </dsp:txBody>
      <dsp:txXfrm rot="10800000">
        <a:off x="983069" y="1246304"/>
        <a:ext cx="2831904" cy="479192"/>
      </dsp:txXfrm>
    </dsp:sp>
    <dsp:sp modelId="{9D30D64D-0D0C-4FD3-9F3C-D79D5413D240}">
      <dsp:nvSpPr>
        <dsp:cNvPr id="0" name=""/>
        <dsp:cNvSpPr/>
      </dsp:nvSpPr>
      <dsp:spPr>
        <a:xfrm>
          <a:off x="623675" y="1246304"/>
          <a:ext cx="479192" cy="47919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372271-F087-4A8E-B217-AD890664C030}">
      <dsp:nvSpPr>
        <dsp:cNvPr id="0" name=""/>
        <dsp:cNvSpPr/>
      </dsp:nvSpPr>
      <dsp:spPr>
        <a:xfrm rot="10800000">
          <a:off x="863271" y="1868539"/>
          <a:ext cx="2951702" cy="479192"/>
        </a:xfrm>
        <a:prstGeom prst="homePlat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l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10" tIns="38100" rIns="71120" bIns="38100" numCol="1" spcCol="1270" anchor="ctr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000" kern="1200" dirty="0" smtClean="0"/>
            <a:t>Program w zakresie rozwoju kapitału ludzkiego</a:t>
          </a:r>
        </a:p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000" kern="1200" dirty="0" smtClean="0"/>
            <a:t>Obecny PO WER, CP 4, EFS+</a:t>
          </a:r>
          <a:endParaRPr lang="pl-PL" sz="1000" kern="1200" dirty="0"/>
        </a:p>
      </dsp:txBody>
      <dsp:txXfrm rot="10800000">
        <a:off x="983069" y="1868539"/>
        <a:ext cx="2831904" cy="479192"/>
      </dsp:txXfrm>
    </dsp:sp>
    <dsp:sp modelId="{2C16281F-047A-4C66-9B8F-739EDE2230B0}">
      <dsp:nvSpPr>
        <dsp:cNvPr id="0" name=""/>
        <dsp:cNvSpPr/>
      </dsp:nvSpPr>
      <dsp:spPr>
        <a:xfrm>
          <a:off x="623675" y="1868539"/>
          <a:ext cx="479192" cy="47919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BE109F-E751-40D1-AD2D-BBD5FC5EF656}">
      <dsp:nvSpPr>
        <dsp:cNvPr id="0" name=""/>
        <dsp:cNvSpPr/>
      </dsp:nvSpPr>
      <dsp:spPr>
        <a:xfrm rot="10800000">
          <a:off x="863271" y="2490773"/>
          <a:ext cx="2951702" cy="479192"/>
        </a:xfrm>
        <a:prstGeom prst="homePlat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lt1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10" tIns="38100" rIns="71120" bIns="38100" numCol="1" spcCol="1270" anchor="ctr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000" kern="1200" dirty="0" smtClean="0"/>
            <a:t>Program w zakresie wschodniej Polski</a:t>
          </a:r>
        </a:p>
        <a:p>
          <a:pPr lvl="0" algn="l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l-PL" sz="1000" kern="1200" dirty="0" smtClean="0"/>
            <a:t>Obecny PO PW, CP 1,2,3,4, EFRR</a:t>
          </a:r>
          <a:endParaRPr lang="pl-PL" sz="1000" kern="1200" dirty="0"/>
        </a:p>
      </dsp:txBody>
      <dsp:txXfrm rot="10800000">
        <a:off x="983069" y="2490773"/>
        <a:ext cx="2831904" cy="479192"/>
      </dsp:txXfrm>
    </dsp:sp>
    <dsp:sp modelId="{2F17F438-AF76-49C2-A495-367A864DEB32}">
      <dsp:nvSpPr>
        <dsp:cNvPr id="0" name=""/>
        <dsp:cNvSpPr/>
      </dsp:nvSpPr>
      <dsp:spPr>
        <a:xfrm>
          <a:off x="623675" y="2490773"/>
          <a:ext cx="479192" cy="47919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257C9-E048-440A-B7C0-100E7026F954}">
      <dsp:nvSpPr>
        <dsp:cNvPr id="0" name=""/>
        <dsp:cNvSpPr/>
      </dsp:nvSpPr>
      <dsp:spPr>
        <a:xfrm>
          <a:off x="510960" y="400016"/>
          <a:ext cx="1892729" cy="222674"/>
        </a:xfrm>
        <a:prstGeom prst="rect">
          <a:avLst/>
        </a:pr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98EA7-47F0-45F0-B3E4-18EB8BB9B848}">
      <dsp:nvSpPr>
        <dsp:cNvPr id="0" name=""/>
        <dsp:cNvSpPr/>
      </dsp:nvSpPr>
      <dsp:spPr>
        <a:xfrm>
          <a:off x="510960" y="483643"/>
          <a:ext cx="139046" cy="1390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1061D-D810-4293-B7AA-F0F16525D21A}">
      <dsp:nvSpPr>
        <dsp:cNvPr id="0" name=""/>
        <dsp:cNvSpPr/>
      </dsp:nvSpPr>
      <dsp:spPr>
        <a:xfrm>
          <a:off x="454216" y="277287"/>
          <a:ext cx="1892729" cy="400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Kategorie regionów</a:t>
          </a:r>
          <a:endParaRPr lang="pl-PL" sz="1100" kern="1200" dirty="0"/>
        </a:p>
      </dsp:txBody>
      <dsp:txXfrm>
        <a:off x="454216" y="277287"/>
        <a:ext cx="1892729" cy="400016"/>
      </dsp:txXfrm>
    </dsp:sp>
    <dsp:sp modelId="{65AED35E-066F-451E-AA2D-64696015B667}">
      <dsp:nvSpPr>
        <dsp:cNvPr id="0" name=""/>
        <dsp:cNvSpPr/>
      </dsp:nvSpPr>
      <dsp:spPr>
        <a:xfrm>
          <a:off x="510960" y="807757"/>
          <a:ext cx="139043" cy="139043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4E985-27C7-4A58-9A3C-3FF1AB5FD7F3}">
      <dsp:nvSpPr>
        <dsp:cNvPr id="0" name=""/>
        <dsp:cNvSpPr/>
      </dsp:nvSpPr>
      <dsp:spPr>
        <a:xfrm>
          <a:off x="643451" y="715223"/>
          <a:ext cx="1760238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słabiej rozwinięte PKB &lt;75% UE-27 (14)</a:t>
          </a:r>
          <a:endParaRPr lang="pl-PL" sz="1100" kern="1200" dirty="0"/>
        </a:p>
      </dsp:txBody>
      <dsp:txXfrm>
        <a:off x="643451" y="715223"/>
        <a:ext cx="1760238" cy="324110"/>
      </dsp:txXfrm>
    </dsp:sp>
    <dsp:sp modelId="{6795C027-C892-421A-9E89-C5F5F3F7401A}">
      <dsp:nvSpPr>
        <dsp:cNvPr id="0" name=""/>
        <dsp:cNvSpPr/>
      </dsp:nvSpPr>
      <dsp:spPr>
        <a:xfrm>
          <a:off x="510960" y="1131867"/>
          <a:ext cx="139043" cy="139043"/>
        </a:xfrm>
        <a:prstGeom prst="rect">
          <a:avLst/>
        </a:prstGeom>
        <a:solidFill>
          <a:schemeClr val="accent4"/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9E9AC-3477-4C29-96FB-D219F98E5AE3}">
      <dsp:nvSpPr>
        <dsp:cNvPr id="0" name=""/>
        <dsp:cNvSpPr/>
      </dsp:nvSpPr>
      <dsp:spPr>
        <a:xfrm>
          <a:off x="643451" y="1039334"/>
          <a:ext cx="1760238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w okresie przejściowym 75% &lt;PKB&lt;100% UE-27 (2)</a:t>
          </a:r>
          <a:endParaRPr lang="pl-PL" sz="1100" kern="1200" dirty="0"/>
        </a:p>
      </dsp:txBody>
      <dsp:txXfrm>
        <a:off x="643451" y="1039334"/>
        <a:ext cx="1760238" cy="324110"/>
      </dsp:txXfrm>
    </dsp:sp>
    <dsp:sp modelId="{E4479A23-B542-46A9-B78F-838ACAC7650D}">
      <dsp:nvSpPr>
        <dsp:cNvPr id="0" name=""/>
        <dsp:cNvSpPr/>
      </dsp:nvSpPr>
      <dsp:spPr>
        <a:xfrm>
          <a:off x="510960" y="1455977"/>
          <a:ext cx="139043" cy="139043"/>
        </a:xfrm>
        <a:prstGeom prst="rect">
          <a:avLst/>
        </a:prstGeom>
        <a:solidFill>
          <a:schemeClr val="accent1">
            <a:lumMod val="5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608DA-BC4A-4CA6-8C38-A3BA48160276}">
      <dsp:nvSpPr>
        <dsp:cNvPr id="0" name=""/>
        <dsp:cNvSpPr/>
      </dsp:nvSpPr>
      <dsp:spPr>
        <a:xfrm>
          <a:off x="643451" y="1363444"/>
          <a:ext cx="1760238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lepiej rozwinięte PKB&gt;100% UE-27 (1)</a:t>
          </a:r>
          <a:endParaRPr lang="pl-PL" sz="1100" kern="1200" dirty="0"/>
        </a:p>
      </dsp:txBody>
      <dsp:txXfrm>
        <a:off x="643451" y="1363444"/>
        <a:ext cx="1760238" cy="3241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74717-407C-4615-A172-98B284B3454B}">
      <dsp:nvSpPr>
        <dsp:cNvPr id="0" name=""/>
        <dsp:cNvSpPr/>
      </dsp:nvSpPr>
      <dsp:spPr>
        <a:xfrm>
          <a:off x="2495908" y="1482725"/>
          <a:ext cx="368892" cy="1117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4446" y="0"/>
              </a:lnTo>
              <a:lnTo>
                <a:pt x="184446" y="1117419"/>
              </a:lnTo>
              <a:lnTo>
                <a:pt x="368892" y="1117419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b="0" kern="1200">
            <a:solidFill>
              <a:schemeClr val="tx1"/>
            </a:solidFill>
          </a:endParaRPr>
        </a:p>
      </dsp:txBody>
      <dsp:txXfrm>
        <a:off x="2650936" y="2012016"/>
        <a:ext cx="58836" cy="58836"/>
      </dsp:txXfrm>
    </dsp:sp>
    <dsp:sp modelId="{09E5E721-410A-4B68-BA28-A1A6352C9134}">
      <dsp:nvSpPr>
        <dsp:cNvPr id="0" name=""/>
        <dsp:cNvSpPr/>
      </dsp:nvSpPr>
      <dsp:spPr>
        <a:xfrm>
          <a:off x="2495908" y="1482725"/>
          <a:ext cx="368892" cy="414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4446" y="0"/>
              </a:lnTo>
              <a:lnTo>
                <a:pt x="184446" y="414500"/>
              </a:lnTo>
              <a:lnTo>
                <a:pt x="368892" y="41450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b="0" kern="1200">
            <a:solidFill>
              <a:schemeClr val="tx1"/>
            </a:solidFill>
          </a:endParaRPr>
        </a:p>
      </dsp:txBody>
      <dsp:txXfrm>
        <a:off x="2666482" y="1676103"/>
        <a:ext cx="27744" cy="27744"/>
      </dsp:txXfrm>
    </dsp:sp>
    <dsp:sp modelId="{F609B4C2-F54D-4D07-B11B-6F03EF6AA632}">
      <dsp:nvSpPr>
        <dsp:cNvPr id="0" name=""/>
        <dsp:cNvSpPr/>
      </dsp:nvSpPr>
      <dsp:spPr>
        <a:xfrm>
          <a:off x="2495908" y="1194305"/>
          <a:ext cx="368892" cy="288419"/>
        </a:xfrm>
        <a:custGeom>
          <a:avLst/>
          <a:gdLst/>
          <a:ahLst/>
          <a:cxnLst/>
          <a:rect l="0" t="0" r="0" b="0"/>
          <a:pathLst>
            <a:path>
              <a:moveTo>
                <a:pt x="0" y="288419"/>
              </a:moveTo>
              <a:lnTo>
                <a:pt x="184446" y="288419"/>
              </a:lnTo>
              <a:lnTo>
                <a:pt x="184446" y="0"/>
              </a:lnTo>
              <a:lnTo>
                <a:pt x="368892" y="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b="0" kern="1200">
            <a:solidFill>
              <a:schemeClr val="tx1"/>
            </a:solidFill>
          </a:endParaRPr>
        </a:p>
      </dsp:txBody>
      <dsp:txXfrm>
        <a:off x="2668648" y="1326808"/>
        <a:ext cx="23412" cy="23412"/>
      </dsp:txXfrm>
    </dsp:sp>
    <dsp:sp modelId="{39651FA6-0EDD-4E19-9EEF-C317338E5DC8}">
      <dsp:nvSpPr>
        <dsp:cNvPr id="0" name=""/>
        <dsp:cNvSpPr/>
      </dsp:nvSpPr>
      <dsp:spPr>
        <a:xfrm>
          <a:off x="2495908" y="428345"/>
          <a:ext cx="368892" cy="1054379"/>
        </a:xfrm>
        <a:custGeom>
          <a:avLst/>
          <a:gdLst/>
          <a:ahLst/>
          <a:cxnLst/>
          <a:rect l="0" t="0" r="0" b="0"/>
          <a:pathLst>
            <a:path>
              <a:moveTo>
                <a:pt x="0" y="1054379"/>
              </a:moveTo>
              <a:lnTo>
                <a:pt x="184446" y="1054379"/>
              </a:lnTo>
              <a:lnTo>
                <a:pt x="184446" y="0"/>
              </a:lnTo>
              <a:lnTo>
                <a:pt x="368892" y="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b="0" kern="1200">
            <a:solidFill>
              <a:schemeClr val="tx1"/>
            </a:solidFill>
          </a:endParaRPr>
        </a:p>
      </dsp:txBody>
      <dsp:txXfrm>
        <a:off x="2652428" y="927609"/>
        <a:ext cx="55852" cy="55852"/>
      </dsp:txXfrm>
    </dsp:sp>
    <dsp:sp modelId="{7E0A3982-F217-49E2-9228-361F5EC61937}">
      <dsp:nvSpPr>
        <dsp:cNvPr id="0" name=""/>
        <dsp:cNvSpPr/>
      </dsp:nvSpPr>
      <dsp:spPr>
        <a:xfrm rot="16200000">
          <a:off x="889182" y="1201557"/>
          <a:ext cx="2651116" cy="562335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0" kern="1200" dirty="0" smtClean="0"/>
            <a:t>Infrastruktura, klimat i środowisko</a:t>
          </a:r>
          <a:endParaRPr lang="pl-PL" sz="1400" b="0" kern="1200" dirty="0"/>
        </a:p>
      </dsp:txBody>
      <dsp:txXfrm>
        <a:off x="889182" y="1201557"/>
        <a:ext cx="2651116" cy="562335"/>
      </dsp:txXfrm>
    </dsp:sp>
    <dsp:sp modelId="{97F45A91-C966-4438-83F3-10C95CC0C299}">
      <dsp:nvSpPr>
        <dsp:cNvPr id="0" name=""/>
        <dsp:cNvSpPr/>
      </dsp:nvSpPr>
      <dsp:spPr>
        <a:xfrm>
          <a:off x="2864800" y="84137"/>
          <a:ext cx="4040826" cy="688416"/>
        </a:xfrm>
        <a:prstGeom prst="rect">
          <a:avLst/>
        </a:prstGeom>
        <a:solidFill>
          <a:srgbClr val="E6E1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0" kern="1200" dirty="0" smtClean="0">
              <a:solidFill>
                <a:schemeClr val="tx1"/>
              </a:solidFill>
            </a:rPr>
            <a:t>   </a:t>
          </a:r>
          <a:r>
            <a:rPr lang="pl-PL" sz="1100" b="0" kern="1200" dirty="0" smtClean="0">
              <a:solidFill>
                <a:schemeClr val="tx1"/>
              </a:solidFill>
            </a:rPr>
            <a:t>Efektywność energetyczna i zmniejszanie emisji gazów cieplarnianych, rozwój ciepła systemowego, OZE, inteligentne sieci energetyczne, systemy magazynowania energii, inteligentna infrastruktura gazowa</a:t>
          </a:r>
        </a:p>
      </dsp:txBody>
      <dsp:txXfrm>
        <a:off x="2864800" y="84137"/>
        <a:ext cx="4040826" cy="688416"/>
      </dsp:txXfrm>
    </dsp:sp>
    <dsp:sp modelId="{7D8715DE-A4C5-4BF4-BA0F-CB0471EC2185}">
      <dsp:nvSpPr>
        <dsp:cNvPr id="0" name=""/>
        <dsp:cNvSpPr/>
      </dsp:nvSpPr>
      <dsp:spPr>
        <a:xfrm>
          <a:off x="2864800" y="913138"/>
          <a:ext cx="4040826" cy="562335"/>
        </a:xfrm>
        <a:prstGeom prst="rect">
          <a:avLst/>
        </a:prstGeom>
        <a:solidFill>
          <a:srgbClr val="E6E1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0" kern="1200" dirty="0" smtClean="0">
              <a:solidFill>
                <a:schemeClr val="tx1"/>
              </a:solidFill>
            </a:rPr>
            <a:t>Adaptacja do zmian klimatu, gospodarka wodno-ściekowa, gospodarka odpadami, ochrona przyrody, edukacja ekologiczna</a:t>
          </a:r>
          <a:endParaRPr lang="pl-PL" sz="1200" b="0" kern="1200" dirty="0">
            <a:solidFill>
              <a:schemeClr val="tx1"/>
            </a:solidFill>
          </a:endParaRPr>
        </a:p>
      </dsp:txBody>
      <dsp:txXfrm>
        <a:off x="2864800" y="913138"/>
        <a:ext cx="4040826" cy="562335"/>
      </dsp:txXfrm>
    </dsp:sp>
    <dsp:sp modelId="{C7AF5D68-5B4C-4BE2-8A49-C7D1125EBDA2}">
      <dsp:nvSpPr>
        <dsp:cNvPr id="0" name=""/>
        <dsp:cNvSpPr/>
      </dsp:nvSpPr>
      <dsp:spPr>
        <a:xfrm>
          <a:off x="2864800" y="1616057"/>
          <a:ext cx="4040826" cy="562335"/>
        </a:xfrm>
        <a:prstGeom prst="rect">
          <a:avLst/>
        </a:prstGeom>
        <a:solidFill>
          <a:srgbClr val="E6E1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0" kern="1200" dirty="0" smtClean="0">
              <a:solidFill>
                <a:schemeClr val="tx1"/>
              </a:solidFill>
            </a:rPr>
            <a:t>Transport miejski, kolejowy, drogowy, morski, wodny śródlądowy, lotniczy</a:t>
          </a:r>
          <a:endParaRPr lang="pl-PL" sz="1200" b="0" kern="1200" dirty="0">
            <a:solidFill>
              <a:schemeClr val="tx1"/>
            </a:solidFill>
          </a:endParaRPr>
        </a:p>
      </dsp:txBody>
      <dsp:txXfrm>
        <a:off x="2864800" y="1616057"/>
        <a:ext cx="4040826" cy="562335"/>
      </dsp:txXfrm>
    </dsp:sp>
    <dsp:sp modelId="{161A1F54-88B5-42C2-981B-9BCC1C4EB951}">
      <dsp:nvSpPr>
        <dsp:cNvPr id="0" name=""/>
        <dsp:cNvSpPr/>
      </dsp:nvSpPr>
      <dsp:spPr>
        <a:xfrm>
          <a:off x="2864800" y="2318977"/>
          <a:ext cx="4040826" cy="562335"/>
        </a:xfrm>
        <a:prstGeom prst="rect">
          <a:avLst/>
        </a:prstGeom>
        <a:solidFill>
          <a:srgbClr val="E6E100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0" kern="1200" dirty="0" smtClean="0">
              <a:solidFill>
                <a:schemeClr val="tx1"/>
              </a:solidFill>
            </a:rPr>
            <a:t>Infrastruktura ochrony zdrowia, kultury i dziedzictwa kulturowego</a:t>
          </a:r>
          <a:endParaRPr lang="pl-PL" sz="1200" b="0" kern="1200" dirty="0">
            <a:solidFill>
              <a:schemeClr val="tx1"/>
            </a:solidFill>
          </a:endParaRPr>
        </a:p>
      </dsp:txBody>
      <dsp:txXfrm>
        <a:off x="2864800" y="2318977"/>
        <a:ext cx="4040826" cy="5623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704EA-EF03-476D-87E7-83C0B7F1F0A9}">
      <dsp:nvSpPr>
        <dsp:cNvPr id="0" name=""/>
        <dsp:cNvSpPr/>
      </dsp:nvSpPr>
      <dsp:spPr>
        <a:xfrm>
          <a:off x="141654" y="1120961"/>
          <a:ext cx="2066687" cy="681067"/>
        </a:xfrm>
        <a:prstGeom prst="rect">
          <a:avLst/>
        </a:prstGeom>
        <a:noFill/>
        <a:ln w="9525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Warunki podstawowe</a:t>
          </a:r>
          <a:endParaRPr lang="pl-PL" sz="1400" kern="1200" dirty="0"/>
        </a:p>
      </dsp:txBody>
      <dsp:txXfrm>
        <a:off x="141654" y="1120961"/>
        <a:ext cx="2066687" cy="681067"/>
      </dsp:txXfrm>
    </dsp:sp>
    <dsp:sp modelId="{03C8EDFC-CB31-4880-9B1C-6FB8A806ACAA}">
      <dsp:nvSpPr>
        <dsp:cNvPr id="0" name=""/>
        <dsp:cNvSpPr/>
      </dsp:nvSpPr>
      <dsp:spPr>
        <a:xfrm>
          <a:off x="139306" y="913822"/>
          <a:ext cx="164395" cy="164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C5DFD-52EC-4CA8-9A65-D27F37E2105C}">
      <dsp:nvSpPr>
        <dsp:cNvPr id="0" name=""/>
        <dsp:cNvSpPr/>
      </dsp:nvSpPr>
      <dsp:spPr>
        <a:xfrm>
          <a:off x="254383" y="683668"/>
          <a:ext cx="164395" cy="164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535C0-CD99-42F0-80B4-B29E35C35F49}">
      <dsp:nvSpPr>
        <dsp:cNvPr id="0" name=""/>
        <dsp:cNvSpPr/>
      </dsp:nvSpPr>
      <dsp:spPr>
        <a:xfrm>
          <a:off x="530567" y="729699"/>
          <a:ext cx="258335" cy="2583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7D991-5B97-47FE-AADC-9F0CD351B1E2}">
      <dsp:nvSpPr>
        <dsp:cNvPr id="0" name=""/>
        <dsp:cNvSpPr/>
      </dsp:nvSpPr>
      <dsp:spPr>
        <a:xfrm>
          <a:off x="760721" y="476530"/>
          <a:ext cx="164395" cy="164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780D1-EC12-47E3-84C5-0A57EAA85A6B}">
      <dsp:nvSpPr>
        <dsp:cNvPr id="0" name=""/>
        <dsp:cNvSpPr/>
      </dsp:nvSpPr>
      <dsp:spPr>
        <a:xfrm>
          <a:off x="1059921" y="384468"/>
          <a:ext cx="164395" cy="164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58AE6-B8FD-4F91-A10A-051D00FDB3B8}">
      <dsp:nvSpPr>
        <dsp:cNvPr id="0" name=""/>
        <dsp:cNvSpPr/>
      </dsp:nvSpPr>
      <dsp:spPr>
        <a:xfrm>
          <a:off x="1428167" y="545576"/>
          <a:ext cx="164395" cy="164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AD68F-381C-43AF-97DE-C8459943C7E1}">
      <dsp:nvSpPr>
        <dsp:cNvPr id="0" name=""/>
        <dsp:cNvSpPr/>
      </dsp:nvSpPr>
      <dsp:spPr>
        <a:xfrm>
          <a:off x="1658321" y="660653"/>
          <a:ext cx="258335" cy="2583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E5722-4C83-482F-8931-BCD776625766}">
      <dsp:nvSpPr>
        <dsp:cNvPr id="0" name=""/>
        <dsp:cNvSpPr/>
      </dsp:nvSpPr>
      <dsp:spPr>
        <a:xfrm>
          <a:off x="1980537" y="913822"/>
          <a:ext cx="164395" cy="164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8E777-5255-436A-92E3-B6C6FFE153E0}">
      <dsp:nvSpPr>
        <dsp:cNvPr id="0" name=""/>
        <dsp:cNvSpPr/>
      </dsp:nvSpPr>
      <dsp:spPr>
        <a:xfrm>
          <a:off x="2118629" y="1166991"/>
          <a:ext cx="164395" cy="164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521AA-F2D1-475C-BBF3-9C1CF474B0D9}">
      <dsp:nvSpPr>
        <dsp:cNvPr id="0" name=""/>
        <dsp:cNvSpPr/>
      </dsp:nvSpPr>
      <dsp:spPr>
        <a:xfrm>
          <a:off x="921829" y="683668"/>
          <a:ext cx="422731" cy="42273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B9D3B-B89A-49CE-BCEC-B8F39D5CA2E1}">
      <dsp:nvSpPr>
        <dsp:cNvPr id="0" name=""/>
        <dsp:cNvSpPr/>
      </dsp:nvSpPr>
      <dsp:spPr>
        <a:xfrm>
          <a:off x="24229" y="1558253"/>
          <a:ext cx="164395" cy="164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64FB6-52F0-43EF-99D6-F6599FD3EF1E}">
      <dsp:nvSpPr>
        <dsp:cNvPr id="0" name=""/>
        <dsp:cNvSpPr/>
      </dsp:nvSpPr>
      <dsp:spPr>
        <a:xfrm>
          <a:off x="162321" y="1765392"/>
          <a:ext cx="258335" cy="2583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4E441-62B6-4E0B-86A1-7A1D22751C37}">
      <dsp:nvSpPr>
        <dsp:cNvPr id="0" name=""/>
        <dsp:cNvSpPr/>
      </dsp:nvSpPr>
      <dsp:spPr>
        <a:xfrm>
          <a:off x="507552" y="1949515"/>
          <a:ext cx="375761" cy="37576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EAC90-1663-4F81-B4E3-5B86C55CE841}">
      <dsp:nvSpPr>
        <dsp:cNvPr id="0" name=""/>
        <dsp:cNvSpPr/>
      </dsp:nvSpPr>
      <dsp:spPr>
        <a:xfrm>
          <a:off x="990875" y="2248715"/>
          <a:ext cx="164395" cy="164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6665C-8ED0-4C86-B66B-F9DF0C68B7B2}">
      <dsp:nvSpPr>
        <dsp:cNvPr id="0" name=""/>
        <dsp:cNvSpPr/>
      </dsp:nvSpPr>
      <dsp:spPr>
        <a:xfrm>
          <a:off x="1082937" y="1949515"/>
          <a:ext cx="258335" cy="2583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7180C-B6FF-46B2-A5B9-6043C6BDD2D5}">
      <dsp:nvSpPr>
        <dsp:cNvPr id="0" name=""/>
        <dsp:cNvSpPr/>
      </dsp:nvSpPr>
      <dsp:spPr>
        <a:xfrm>
          <a:off x="1313090" y="2271730"/>
          <a:ext cx="164395" cy="1643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51235-C932-4EC0-B02F-4D1E00F0C94F}">
      <dsp:nvSpPr>
        <dsp:cNvPr id="0" name=""/>
        <dsp:cNvSpPr/>
      </dsp:nvSpPr>
      <dsp:spPr>
        <a:xfrm>
          <a:off x="1520229" y="1903484"/>
          <a:ext cx="375761" cy="37576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AC6B2-52ED-4063-88AF-D2392AABD99E}">
      <dsp:nvSpPr>
        <dsp:cNvPr id="0" name=""/>
        <dsp:cNvSpPr/>
      </dsp:nvSpPr>
      <dsp:spPr>
        <a:xfrm>
          <a:off x="2026567" y="1811422"/>
          <a:ext cx="258335" cy="2583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7FDBB-481E-4B8C-BF90-A796421D66FF}">
      <dsp:nvSpPr>
        <dsp:cNvPr id="0" name=""/>
        <dsp:cNvSpPr/>
      </dsp:nvSpPr>
      <dsp:spPr>
        <a:xfrm>
          <a:off x="2284903" y="729316"/>
          <a:ext cx="758695" cy="1448433"/>
        </a:xfrm>
        <a:prstGeom prst="chevron">
          <a:avLst>
            <a:gd name="adj" fmla="val 62310"/>
          </a:avLst>
        </a:prstGeom>
        <a:solidFill>
          <a:schemeClr val="bg1">
            <a:lumMod val="75000"/>
          </a:schemeClr>
        </a:solidFill>
        <a:ln w="952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04000-2506-4DF9-9256-589C51ED23D0}">
      <dsp:nvSpPr>
        <dsp:cNvPr id="0" name=""/>
        <dsp:cNvSpPr/>
      </dsp:nvSpPr>
      <dsp:spPr>
        <a:xfrm>
          <a:off x="3043599" y="730020"/>
          <a:ext cx="2069170" cy="1448419"/>
        </a:xfrm>
        <a:prstGeom prst="rect">
          <a:avLst/>
        </a:prstGeom>
        <a:noFill/>
        <a:ln w="9525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 smtClean="0"/>
            <a:t>zapewnienie zgodności działań z politykami UE</a:t>
          </a:r>
          <a:endParaRPr lang="pl-PL" sz="1400" kern="1200" dirty="0"/>
        </a:p>
      </dsp:txBody>
      <dsp:txXfrm>
        <a:off x="3043599" y="730020"/>
        <a:ext cx="2069170" cy="1448419"/>
      </dsp:txXfrm>
    </dsp:sp>
    <dsp:sp modelId="{57F3F06D-558C-44FA-B052-E4609FC20B41}">
      <dsp:nvSpPr>
        <dsp:cNvPr id="0" name=""/>
        <dsp:cNvSpPr/>
      </dsp:nvSpPr>
      <dsp:spPr>
        <a:xfrm>
          <a:off x="5112770" y="729316"/>
          <a:ext cx="758695" cy="1448433"/>
        </a:xfrm>
        <a:prstGeom prst="chevron">
          <a:avLst>
            <a:gd name="adj" fmla="val 62310"/>
          </a:avLst>
        </a:prstGeom>
        <a:solidFill>
          <a:schemeClr val="bg1">
            <a:lumMod val="75000"/>
          </a:schemeClr>
        </a:solidFill>
        <a:ln w="952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149C4E-F788-4DFF-9042-0E7281810622}">
      <dsp:nvSpPr>
        <dsp:cNvPr id="0" name=""/>
        <dsp:cNvSpPr/>
      </dsp:nvSpPr>
      <dsp:spPr>
        <a:xfrm>
          <a:off x="5954233" y="609615"/>
          <a:ext cx="1758795" cy="1758795"/>
        </a:xfrm>
        <a:prstGeom prst="ellipse">
          <a:avLst/>
        </a:prstGeom>
        <a:solidFill>
          <a:schemeClr val="accent1"/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smtClean="0"/>
            <a:t>spełnianie warunków podstawowych kluczowe dla otrzymania środków z UE</a:t>
          </a:r>
          <a:endParaRPr lang="pl-PL" sz="1400" kern="1200" dirty="0"/>
        </a:p>
      </dsp:txBody>
      <dsp:txXfrm>
        <a:off x="6211803" y="867185"/>
        <a:ext cx="1243655" cy="1243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278" tIns="45639" rIns="91278" bIns="45639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278" tIns="45639" rIns="91278" bIns="45639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F7DBA213-5376-410B-9FF1-A759AA98D479}" type="datetimeFigureOut">
              <a:rPr lang="en-GB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278" tIns="45639" rIns="91278" bIns="45639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278" tIns="45639" rIns="91278" bIns="45639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D03A5BDA-378A-4532-A494-E49CB42D14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410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278" tIns="45639" rIns="91278" bIns="45639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278" tIns="45639" rIns="91278" bIns="45639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807BC60-C497-4A76-B202-7771C737E614}" type="datetimeFigureOut">
              <a:rPr lang="pl-PL"/>
              <a:pPr>
                <a:defRPr/>
              </a:pPr>
              <a:t>2021-06-21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8" tIns="45639" rIns="91278" bIns="45639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278" tIns="45639" rIns="91278" bIns="45639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278" tIns="45639" rIns="91278" bIns="45639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278" tIns="45639" rIns="91278" bIns="45639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F1A3E98-0E34-4C12-821F-1B6288F054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046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 smtClean="0"/>
          </a:p>
          <a:p>
            <a:endParaRPr lang="pl-PL" altLang="pl-PL" dirty="0" smtClean="0"/>
          </a:p>
          <a:p>
            <a:endParaRPr lang="pl-PL" altLang="pl-PL" dirty="0" smtClean="0"/>
          </a:p>
          <a:p>
            <a:endParaRPr lang="pl-PL" altLang="pl-PL" dirty="0" smtClean="0"/>
          </a:p>
          <a:p>
            <a:endParaRPr lang="pl-PL" alt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122C60-847E-4844-B8A5-6C4850229EAD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9249A6-CEAD-40D6-8622-FC3BCF0B63D2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 smtClean="0"/>
          </a:p>
          <a:p>
            <a:endParaRPr lang="pl-PL" altLang="pl-PL" dirty="0" smtClean="0"/>
          </a:p>
          <a:p>
            <a:endParaRPr lang="pl-PL" altLang="pl-PL" dirty="0" smtClean="0"/>
          </a:p>
          <a:p>
            <a:endParaRPr lang="pl-PL" altLang="pl-PL" dirty="0" smtClean="0"/>
          </a:p>
          <a:p>
            <a:endParaRPr lang="pl-PL" alt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122C60-847E-4844-B8A5-6C4850229EAD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07620B-AA26-4922-955C-054049F88CD7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0" y="4317558"/>
            <a:ext cx="7886700" cy="31516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idx="10"/>
          </p:nvPr>
        </p:nvSpPr>
        <p:spPr>
          <a:xfrm>
            <a:off x="628650" y="3706586"/>
            <a:ext cx="7886700" cy="5342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7" name="Obraz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66688"/>
            <a:ext cx="43497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13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Y:\Informacja promocja szkolenia\2014-2020\13. Identyfikacja wizualna\CIAGI z MIiR\MIiRFE POIS_barwy RP_MR_EFSI_poziom_pl-1_rgb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00025"/>
            <a:ext cx="45005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B182-BC1B-4647-9168-A1F9AF5305E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pic>
        <p:nvPicPr>
          <p:cNvPr id="6" name="Obraz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66687"/>
            <a:ext cx="4438747" cy="44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49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04775"/>
            <a:ext cx="51800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tekstu 7"/>
          <p:cNvSpPr>
            <a:spLocks noGrp="1"/>
          </p:cNvSpPr>
          <p:nvPr>
            <p:ph idx="1"/>
          </p:nvPr>
        </p:nvSpPr>
        <p:spPr>
          <a:xfrm>
            <a:off x="628650" y="4317558"/>
            <a:ext cx="7886700" cy="31516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idx="10"/>
          </p:nvPr>
        </p:nvSpPr>
        <p:spPr>
          <a:xfrm>
            <a:off x="628650" y="3706586"/>
            <a:ext cx="7886700" cy="5342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4599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Y:\Informacja promocja szkolenia\2014-2020\13. Identyfikacja wizualna\CIAGI z MIiR\MIiRFE POIS_barwy RP_MR_EFSI_poziom_pl-1_rgb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00025"/>
            <a:ext cx="45005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4572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35564-D8EE-4C29-973F-BD8CD46457D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pic>
        <p:nvPicPr>
          <p:cNvPr id="7" name="Obraz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4" y="166687"/>
            <a:ext cx="4482264" cy="44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2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Y:\Informacja promocja szkolenia\2014-2020\13. Identyfikacja wizualna\CIAGI z MIiR\MIiRFE POIS_barwy RP_MR_EFSI_poziom_pl-1_rgb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00025"/>
            <a:ext cx="45005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4572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E38B2-D0E0-4A32-925D-A1FE0110240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pic>
        <p:nvPicPr>
          <p:cNvPr id="7" name="Obraz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4" y="166687"/>
            <a:ext cx="4482264" cy="44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59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Y:\Informacja promocja szkolenia\2014-2020\13. Identyfikacja wizualna\CIAGI z MIiR\MIiRFE POIS_barwy RP_MR_EFSI_poziom_pl-1_rgb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00025"/>
            <a:ext cx="45005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4572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5A19-742F-4A32-9E07-E717F81028BD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pic>
        <p:nvPicPr>
          <p:cNvPr id="7" name="Obraz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4" y="166687"/>
            <a:ext cx="4482264" cy="44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23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Y:\Informacja promocja szkolenia\2014-2020\13. Identyfikacja wizualna\CIAGI z MIiR\MIiRFE POIS_barwy RP_MR_EFSI_poziom_pl-1_rgb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00025"/>
            <a:ext cx="45005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4572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81216"/>
            <a:ext cx="7886700" cy="63800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50A2-2FF4-4CA7-AA71-0D8B6367B31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pic>
        <p:nvPicPr>
          <p:cNvPr id="8" name="Obraz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4" y="166687"/>
            <a:ext cx="4482264" cy="44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5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Y:\Informacja promocja szkolenia\2014-2020\13. Identyfikacja wizualna\CIAGI z MIiR\MIiRFE POIS_barwy RP_MR_EFSI_poziom_pl-1_rgb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00025"/>
            <a:ext cx="45005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4572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28613"/>
            <a:ext cx="7886700" cy="54047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61941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979875"/>
            <a:ext cx="3868340" cy="26623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361941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979875"/>
            <a:ext cx="3887391" cy="26623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4BCA1-9F5F-49AB-8EB6-57479582599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pic>
        <p:nvPicPr>
          <p:cNvPr id="10" name="Obraz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4" y="166687"/>
            <a:ext cx="4482264" cy="44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87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Y:\Informacja promocja szkolenia\2014-2020\13. Identyfikacja wizualna\CIAGI z MIiR\MIiRFE POIS_barwy RP_MR_EFSI_poziom_pl-1_rgb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00025"/>
            <a:ext cx="45005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Y:\Informacja promocja szkolenia\2014-2020\13. Identyfikacja wizualna\CIAGI z MIiR\MIiRFE POIS_barwy RP_MR_EFSI_poziom_pl-1_rgb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4572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525"/>
            <a:ext cx="4572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0330D-5482-41AE-B1AC-BEB88EEA631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pic>
        <p:nvPicPr>
          <p:cNvPr id="7" name="Obraz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4" y="166687"/>
            <a:ext cx="4482264" cy="44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0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226C7C-7101-4998-9944-2282D0A5A96D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3563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719138"/>
            <a:ext cx="7886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47850"/>
            <a:ext cx="78867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226C7C-7101-4998-9944-2282D0A5A96D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46" r:id="rId1"/>
    <p:sldLayoutId id="2147487747" r:id="rId2"/>
    <p:sldLayoutId id="2147487748" r:id="rId3"/>
    <p:sldLayoutId id="2147487749" r:id="rId4"/>
    <p:sldLayoutId id="2147487750" r:id="rId5"/>
    <p:sldLayoutId id="2147487751" r:id="rId6"/>
    <p:sldLayoutId id="2147487752" r:id="rId7"/>
    <p:sldLayoutId id="2147487753" r:id="rId8"/>
    <p:sldLayoutId id="2147487755" r:id="rId9"/>
    <p:sldLayoutId id="2147487754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1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7B182-BC1B-4647-9168-A1F9AF5305EB}" type="slidenum">
              <a:rPr lang="pl-PL" smtClean="0"/>
              <a:pPr>
                <a:defRPr/>
              </a:pPr>
              <a:t>1</a:t>
            </a:fld>
            <a:endParaRPr lang="pl-PL" dirty="0"/>
          </a:p>
        </p:txBody>
      </p:sp>
      <p:pic>
        <p:nvPicPr>
          <p:cNvPr id="3" name="Obraz 2" descr="Z lewej strony logo Ministerstwa Funduszy i Polityki Regionalnej&#10;Na dole slajdu: logotypy: &#10;Fundusze Europejskie Infrastruktura i Środowisko, flaga Rzeczpospolitej Polskiej, logo Ministerstwa Funduszy i Poliyki Regionalnej, Flaga Unii Europejskiej, Fundusz Spójności" title="Konultacje Społeczne Projektu Programu na Infrastrukturę, Klimat, Środowisko na lata 2021-2027 oraz Prognozy oddziaływania na środowisko dla projektu programu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Kategorie regionów i poziomy dofinansowania" title="Slajd 10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200" dirty="0" smtClean="0"/>
              <a:t>Kategorie regionów i poziomy dofinansowania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Mapa Polski z podziałem na województwa&#10;zachodniopomorskie 85 % &#10;pomorskie 85 % &#10;warmińsko- mazurskie 85 % &#10;lubuskie 85 % &#10;wielkopolskie 70 % &#10;kujawsko-pomorskie 85 % &#10;mazowiecki regionalny 85 % &#10;warszawski stołeczny 50% &#10;podlaskie 85 % &#10;dolnośląskie 70 %&#10;łódzkie 85 % &#10;lubelskie 85 % &#10;opolskie 85 % &#10;świętokrzyskie 85 % &#10;śląskie 85 % &#10;małopolskie 85 % &#10;podkarpackie 85 % 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21" b="94888" l="9896" r="89982">
                        <a14:backgroundMark x1="22297" y1="8728" x2="35003" y2="38404"/>
                        <a14:backgroundMark x1="43494" y1="11596" x2="45877" y2="10224"/>
                        <a14:backgroundMark x1="64325" y1="7357" x2="77459" y2="6484"/>
                        <a14:backgroundMark x1="69945" y1="10474" x2="70739" y2="10474"/>
                        <a14:backgroundMark x1="38485" y1="31047" x2="38485" y2="31047"/>
                        <a14:backgroundMark x1="35980" y1="39027" x2="35980" y2="39027"/>
                        <a14:backgroundMark x1="38790" y1="39900" x2="38790" y2="39900"/>
                        <a14:backgroundMark x1="39768" y1="40773" x2="39768" y2="40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97" r="11758"/>
          <a:stretch/>
        </p:blipFill>
        <p:spPr bwMode="auto">
          <a:xfrm>
            <a:off x="4876800" y="1428750"/>
            <a:ext cx="42005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74653213"/>
              </p:ext>
            </p:extLst>
          </p:nvPr>
        </p:nvGraphicFramePr>
        <p:xfrm>
          <a:off x="3419475" y="3286125"/>
          <a:ext cx="2914650" cy="168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Tabela 10" descr="Tabela:&#10;&#10;EFRR &#10;- regiony słabiej rozwinięte 85 % &#10;- regiony w okresie przejściowym (woj. wielkopolskie i dolnośląskie) 70 % &#10;regiony lepiej rozwinięte (region warszawski stołeczny) 50 % &#10;&#10;FS 85% 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009979"/>
              </p:ext>
            </p:extLst>
          </p:nvPr>
        </p:nvGraphicFramePr>
        <p:xfrm>
          <a:off x="304799" y="1919263"/>
          <a:ext cx="3590927" cy="1766913"/>
        </p:xfrm>
        <a:graphic>
          <a:graphicData uri="http://schemas.openxmlformats.org/drawingml/2006/table">
            <a:tbl>
              <a:tblPr/>
              <a:tblGrid>
                <a:gridCol w="651235"/>
                <a:gridCol w="1936591"/>
                <a:gridCol w="1003101"/>
              </a:tblGrid>
              <a:tr h="242854">
                <a:tc rowSpan="3">
                  <a:txBody>
                    <a:bodyPr/>
                    <a:lstStyle/>
                    <a:p>
                      <a:pPr algn="ctr" defTabSz="53340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pl-PL" sz="1200" dirty="0" smtClean="0">
                          <a:latin typeface="+mj-lt"/>
                        </a:rPr>
                        <a:t>EFRR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7609" marR="7609" marT="760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dirty="0" smtClean="0">
                          <a:latin typeface="+mj-lt"/>
                        </a:rPr>
                        <a:t>regiony słabiej rozwinięte </a:t>
                      </a:r>
                      <a:endParaRPr lang="pl-PL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92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l" defTabSz="53340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pl-PL" sz="1200" dirty="0" smtClean="0">
                          <a:latin typeface="+mj-lt"/>
                        </a:rPr>
                        <a:t>regiony w okresie przejściowym (woj. wielkopolskie i dolnośląskie) 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60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+mj-lt"/>
                        </a:rPr>
                        <a:t>regiony lepiej rozwinięte (region warszawski stołeczny) 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8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FS</a:t>
                      </a:r>
                    </a:p>
                  </a:txBody>
                  <a:tcPr marL="7609" marR="7609" marT="760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endParaRPr lang="pl-PL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85%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21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>
          <a:xfrm>
            <a:off x="6457950" y="4816475"/>
            <a:ext cx="2057400" cy="274638"/>
          </a:xfrm>
        </p:spPr>
        <p:txBody>
          <a:bodyPr/>
          <a:lstStyle/>
          <a:p>
            <a:pPr>
              <a:defRPr/>
            </a:pPr>
            <a:fld id="{76785CEF-649C-4FB6-ACE2-710FAE1E104E}" type="slidenum">
              <a:rPr lang="pl-PL" smtClean="0"/>
              <a:pPr>
                <a:defRPr/>
              </a:pPr>
              <a:t>11</a:t>
            </a:fld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-10633" y="3513138"/>
            <a:ext cx="9144000" cy="1011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pl-PL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ytuł 1" descr="Fundusze Europejskie na Infrastrukturę, Klimat, Środowisko 2021-2027&#10;" title="Slajd 11"/>
          <p:cNvSpPr txBox="1">
            <a:spLocks/>
          </p:cNvSpPr>
          <p:nvPr/>
        </p:nvSpPr>
        <p:spPr bwMode="auto">
          <a:xfrm>
            <a:off x="95250" y="3668712"/>
            <a:ext cx="89058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dirty="0" smtClean="0"/>
              <a:t>Fundusze Europejskie na Infrastrukturę, Klimat, Środowisko 2021-2027</a:t>
            </a:r>
          </a:p>
        </p:txBody>
      </p:sp>
    </p:spTree>
    <p:extLst>
      <p:ext uri="{BB962C8B-B14F-4D97-AF65-F5344CB8AC3E}">
        <p14:creationId xmlns:p14="http://schemas.microsoft.com/office/powerpoint/2010/main" val="315844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Puste wiersze krzesła">
            <a:extLst>
              <a:ext uri="{FF2B5EF4-FFF2-40B4-BE49-F238E27FC236}">
                <a16:creationId xmlns:a16="http://schemas.microsoft.com/office/drawing/2014/main" xmlns="" id="{501D8DB6-AC72-44ED-BB22-F7C75E369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25" y="1592262"/>
            <a:ext cx="7600950" cy="3321537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>
          <a:xfrm>
            <a:off x="6457950" y="4816475"/>
            <a:ext cx="2057400" cy="274638"/>
          </a:xfrm>
        </p:spPr>
        <p:txBody>
          <a:bodyPr/>
          <a:lstStyle/>
          <a:p>
            <a:pPr>
              <a:defRPr/>
            </a:pPr>
            <a:fld id="{25A7F857-F887-49DA-B175-72D1135FF7C8}" type="slidenum">
              <a:rPr lang="pl-PL" smtClean="0"/>
              <a:pPr>
                <a:defRPr/>
              </a:pPr>
              <a:t>12</a:t>
            </a:fld>
            <a:endParaRPr lang="pl-PL" dirty="0"/>
          </a:p>
        </p:txBody>
      </p:sp>
      <p:sp>
        <p:nvSpPr>
          <p:cNvPr id="75781" name="Tytuł 1" descr="Obszary interwencji programu&#10;" title="Slajd 12"/>
          <p:cNvSpPr txBox="1">
            <a:spLocks/>
          </p:cNvSpPr>
          <p:nvPr/>
        </p:nvSpPr>
        <p:spPr bwMode="auto">
          <a:xfrm>
            <a:off x="371475" y="984250"/>
            <a:ext cx="814546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4000" dirty="0" smtClean="0"/>
              <a:t>Obszary </a:t>
            </a:r>
            <a:r>
              <a:rPr lang="pl-PL" altLang="pl-PL" sz="4000" dirty="0"/>
              <a:t>interwencji programu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695325" y="1676903"/>
            <a:ext cx="7293768" cy="3122596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endParaRPr lang="pl-PL" altLang="pl-PL" sz="1400" i="1" dirty="0">
              <a:cs typeface="Calibri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78969156"/>
              </p:ext>
            </p:extLst>
          </p:nvPr>
        </p:nvGraphicFramePr>
        <p:xfrm>
          <a:off x="142875" y="1754188"/>
          <a:ext cx="8839200" cy="296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8453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025"/>
            <a:ext cx="3914775" cy="2894457"/>
          </a:xfrm>
          <a:prstGeom prst="rect">
            <a:avLst/>
          </a:prstGeom>
        </p:spPr>
      </p:pic>
      <p:sp>
        <p:nvSpPr>
          <p:cNvPr id="2" name="Tytuł 1" descr="Alokacja FEnIKS i determinanty podziału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sz="3200" dirty="0" smtClean="0"/>
              <a:t>Alokacja </a:t>
            </a:r>
            <a:r>
              <a:rPr lang="pl-PL" sz="3200" dirty="0" err="1"/>
              <a:t>FEnIKS</a:t>
            </a:r>
            <a:r>
              <a:rPr lang="pl-PL" sz="3200" dirty="0"/>
              <a:t> </a:t>
            </a:r>
            <a:r>
              <a:rPr lang="pl-PL" sz="3200" dirty="0" smtClean="0"/>
              <a:t>i </a:t>
            </a:r>
            <a:r>
              <a:rPr lang="pl-PL" sz="3200" dirty="0"/>
              <a:t>determinanty </a:t>
            </a:r>
            <a:r>
              <a:rPr lang="pl-PL" sz="3200" dirty="0" smtClean="0"/>
              <a:t>podziału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13</a:t>
            </a:fld>
            <a:endParaRPr lang="pl-PL" dirty="0"/>
          </a:p>
        </p:txBody>
      </p:sp>
      <p:graphicFrame>
        <p:nvGraphicFramePr>
          <p:cNvPr id="5" name="Tabela 4" descr="&#10;Determinanty podziału &#10;alokacji&#10;Alokacja wynikąjąca z projektu UP &#10;12 265 600 000 euro  FS&#10;12 820 000 000 euro  EFRR &#10;&#10;razem: 25 085 600 000 euro &#10;&#10;Koncentracja tematyczna EFRR CP2 40% &#10;Cel klimatyczny FS 55 % &#10;cel klimatyczny EFRR 38 %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693769"/>
              </p:ext>
            </p:extLst>
          </p:nvPr>
        </p:nvGraphicFramePr>
        <p:xfrm>
          <a:off x="1895476" y="1733550"/>
          <a:ext cx="5930900" cy="2886075"/>
        </p:xfrm>
        <a:graphic>
          <a:graphicData uri="http://schemas.openxmlformats.org/drawingml/2006/table">
            <a:tbl>
              <a:tblPr/>
              <a:tblGrid>
                <a:gridCol w="2009774"/>
                <a:gridCol w="2742648"/>
                <a:gridCol w="1178478"/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53340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pl-PL" sz="1200" dirty="0" smtClean="0"/>
                        <a:t>Alokacja wynikająca z projektu UP</a:t>
                      </a:r>
                      <a:endParaRPr lang="pl-PL" sz="1600" dirty="0"/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Fundusz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675">
                <a:tc rowSpan="3">
                  <a:txBody>
                    <a:bodyPr/>
                    <a:lstStyle/>
                    <a:p>
                      <a:pPr marL="0" marR="0" indent="0" algn="ctr" defTabSz="533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altLang="pl-PL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533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600" b="1" dirty="0" smtClean="0">
                          <a:solidFill>
                            <a:schemeClr val="bg1"/>
                          </a:solidFill>
                        </a:rPr>
                        <a:t>Determinanty podziału </a:t>
                      </a:r>
                      <a:br>
                        <a:rPr lang="pl-PL" altLang="pl-PL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pl-PL" altLang="pl-PL" sz="1600" b="1" dirty="0" smtClean="0">
                          <a:solidFill>
                            <a:schemeClr val="bg1"/>
                          </a:solidFill>
                        </a:rPr>
                        <a:t>alokacji</a:t>
                      </a:r>
                    </a:p>
                  </a:txBody>
                  <a:tcPr marL="7609" marR="7609" marT="760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fontAlgn="ctr" latinLnBrk="0" hangingPunct="1"/>
                      <a:r>
                        <a:rPr lang="pl-PL" sz="1200" dirty="0" smtClean="0"/>
                        <a:t>12 265 600 000 euro</a:t>
                      </a:r>
                      <a:endParaRPr lang="pl-PL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</a:tr>
              <a:tr h="3206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ctr" defTabSz="53340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pl-PL" sz="1200" dirty="0" smtClean="0"/>
                        <a:t>12 820 000 000 euro</a:t>
                      </a:r>
                      <a:endParaRPr lang="pl-PL" sz="1200" dirty="0"/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EFRR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3206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/>
                        <a:t>25 085 600 000 euro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altLang="pl-PL" sz="1400" b="0" dirty="0" smtClean="0">
                        <a:solidFill>
                          <a:schemeClr val="accent6"/>
                        </a:solidFill>
                      </a:endParaRPr>
                    </a:p>
                  </a:txBody>
                  <a:tcPr marL="7609" marR="7609" marT="760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endParaRPr lang="pl-PL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675">
                <a:tc rowSpan="3"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u="none" kern="1200" spc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Koncentracja tematyczna</a:t>
                      </a:r>
                      <a:r>
                        <a:rPr lang="pl-PL" sz="1200" b="0" u="none" kern="1200" spc="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EFRR na CP2</a:t>
                      </a:r>
                      <a:endParaRPr lang="pl-PL" sz="1200" b="0" u="none" kern="1200" spc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675">
                <a:tc vMerge="1"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u="none" kern="1200" spc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 klimatyczny FS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6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u="none" kern="1200" spc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 klimatyczny EFRR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38%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endParaRPr lang="pl-PL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4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025"/>
            <a:ext cx="3914775" cy="2894457"/>
          </a:xfrm>
          <a:prstGeom prst="rect">
            <a:avLst/>
          </a:prstGeom>
        </p:spPr>
      </p:pic>
      <p:sp>
        <p:nvSpPr>
          <p:cNvPr id="2" name="Tytuł 1" descr="Układ priorytetów FEnIKS" title="Slajd 14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200" dirty="0" smtClean="0"/>
              <a:t>Układ priorytetów </a:t>
            </a:r>
            <a:r>
              <a:rPr lang="pl-PL" altLang="pl-PL" sz="3200" dirty="0" err="1" smtClean="0"/>
              <a:t>FEnIKS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14</a:t>
            </a:fld>
            <a:endParaRPr lang="pl-PL" dirty="0"/>
          </a:p>
        </p:txBody>
      </p:sp>
      <p:graphicFrame>
        <p:nvGraphicFramePr>
          <p:cNvPr id="5" name="Tabela 4" descr="Cel polityki: &#10;CP 2 &#10;priorytet &#10;1. energetyka i środowisko FS&#10;2. energetyka i środowisk EFRR &#10;3. Transport FS &#10;&#10;CP3 &#10;4. Transport FS&#10;5. Transport EFRR &#10;&#10;CP4 &#10;6. Zdrowie EFRR &#10;7. Kultura EFRR&#10;8. Pomoc techniczna FS" title="Tabela 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308246"/>
              </p:ext>
            </p:extLst>
          </p:nvPr>
        </p:nvGraphicFramePr>
        <p:xfrm>
          <a:off x="1895476" y="1733550"/>
          <a:ext cx="5930900" cy="2886075"/>
        </p:xfrm>
        <a:graphic>
          <a:graphicData uri="http://schemas.openxmlformats.org/drawingml/2006/table">
            <a:tbl>
              <a:tblPr/>
              <a:tblGrid>
                <a:gridCol w="2028824"/>
                <a:gridCol w="2723598"/>
                <a:gridCol w="1178478"/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Cel polityki </a:t>
                      </a:r>
                    </a:p>
                  </a:txBody>
                  <a:tcPr marL="7609" marR="7609" marT="760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Priorytet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Fundusz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6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CP2</a:t>
                      </a:r>
                    </a:p>
                  </a:txBody>
                  <a:tcPr marL="7609" marR="7609" marT="760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I. </a:t>
                      </a: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Energetyka </a:t>
                      </a:r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 </a:t>
                      </a: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środowisko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</a:tr>
              <a:tr h="3206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II. </a:t>
                      </a: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Energetyka </a:t>
                      </a:r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 </a:t>
                      </a: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środowisko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EFRR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3206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III. </a:t>
                      </a: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Transport miejski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</a:tr>
              <a:tr h="3206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CP3</a:t>
                      </a:r>
                    </a:p>
                  </a:txBody>
                  <a:tcPr marL="7609" marR="7609" marT="760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IV. </a:t>
                      </a: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Transport 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</a:tr>
              <a:tr h="3206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V. </a:t>
                      </a: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Transport 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EFRR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3206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CP4</a:t>
                      </a:r>
                    </a:p>
                  </a:txBody>
                  <a:tcPr marL="7609" marR="7609" marT="760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VI. </a:t>
                      </a: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Zdrowie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EFRR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3206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VII. </a:t>
                      </a: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Kultura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EFRR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9" marR="7609" marT="760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VIII. </a:t>
                      </a: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Pomoc techniczna</a:t>
                      </a: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16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rta_sikorska\Pictures\spotkanie roczne\Obra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712913"/>
            <a:ext cx="4746625" cy="310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 descr="Podział alokacji FEnIKS na priorytety (mln euro) " title="Slajd 15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200" dirty="0"/>
              <a:t>Podział alokacji </a:t>
            </a:r>
            <a:r>
              <a:rPr lang="pl-PL" altLang="pl-PL" sz="3200" dirty="0" err="1"/>
              <a:t>FEnIKS</a:t>
            </a:r>
            <a:r>
              <a:rPr lang="pl-PL" altLang="pl-PL" sz="3200" dirty="0"/>
              <a:t> </a:t>
            </a:r>
            <a:r>
              <a:rPr lang="pl-PL" altLang="pl-PL" sz="3200" dirty="0" smtClean="0"/>
              <a:t>na priorytety (</a:t>
            </a:r>
            <a:r>
              <a:rPr lang="pl-PL" altLang="pl-PL" sz="3200" dirty="0"/>
              <a:t>mln euro) 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15</a:t>
            </a:fld>
            <a:endParaRPr lang="pl-PL" dirty="0"/>
          </a:p>
        </p:txBody>
      </p:sp>
      <p:sp>
        <p:nvSpPr>
          <p:cNvPr id="10" name="Tytuł 1"/>
          <p:cNvSpPr txBox="1">
            <a:spLocks/>
          </p:cNvSpPr>
          <p:nvPr/>
        </p:nvSpPr>
        <p:spPr bwMode="auto">
          <a:xfrm>
            <a:off x="920750" y="1703918"/>
            <a:ext cx="6651624" cy="3122596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endParaRPr lang="pl-PL" altLang="pl-PL" sz="1400" i="1" dirty="0">
              <a:cs typeface="Calibri" pitchFamily="34" charset="0"/>
            </a:endParaRPr>
          </a:p>
        </p:txBody>
      </p:sp>
      <p:graphicFrame>
        <p:nvGraphicFramePr>
          <p:cNvPr id="3" name="Wykres 2" descr="1. Energetyka i środowisko FS 3 660 &#10;2. Energetyka i środowisko EFRR 5 129 &#10;3. Transport miejski 1750&#10;4. Transport FS 6549&#10;5. Transport EFRR 6291 &#10;6. Zdrowie 700&#10;7. Kultura 700&#10;8. Pomoc techniczna 307" title="Wykres kołowy"/>
          <p:cNvGraphicFramePr/>
          <p:nvPr>
            <p:extLst>
              <p:ext uri="{D42A27DB-BD31-4B8C-83A1-F6EECF244321}">
                <p14:modId xmlns:p14="http://schemas.microsoft.com/office/powerpoint/2010/main" val="2145509332"/>
              </p:ext>
            </p:extLst>
          </p:nvPr>
        </p:nvGraphicFramePr>
        <p:xfrm>
          <a:off x="920750" y="1827213"/>
          <a:ext cx="6651624" cy="313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348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ojedynczy pasek koloru żółtego na białym tle">
            <a:extLst>
              <a:ext uri="{FF2B5EF4-FFF2-40B4-BE49-F238E27FC236}">
                <a16:creationId xmlns="" xmlns:a16="http://schemas.microsoft.com/office/drawing/2014/main" id="{4AEE7E5F-A11A-4939-A1CF-B3D778430C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96" y="1821680"/>
            <a:ext cx="4713979" cy="3141630"/>
          </a:xfrm>
          <a:prstGeom prst="rect">
            <a:avLst/>
          </a:prstGeom>
        </p:spPr>
      </p:pic>
      <p:sp>
        <p:nvSpPr>
          <p:cNvPr id="2" name="Tytuł 1" descr="Główne uwarunkowania mające wpływ na przygotowanie  FEnIKS" title="Slajd 16"/>
          <p:cNvSpPr>
            <a:spLocks noGrp="1"/>
          </p:cNvSpPr>
          <p:nvPr>
            <p:ph type="title"/>
          </p:nvPr>
        </p:nvSpPr>
        <p:spPr>
          <a:xfrm>
            <a:off x="628650" y="931677"/>
            <a:ext cx="7886700" cy="700087"/>
          </a:xfrm>
        </p:spPr>
        <p:txBody>
          <a:bodyPr/>
          <a:lstStyle/>
          <a:p>
            <a:r>
              <a:rPr lang="pl-PL" altLang="pl-PL" sz="3200" dirty="0"/>
              <a:t>Główne uwarunkowania mające wpływ na przygotowanie  </a:t>
            </a:r>
            <a:r>
              <a:rPr lang="pl-PL" altLang="pl-PL" sz="3200" dirty="0" err="1" smtClean="0"/>
              <a:t>FEnIKS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16</a:t>
            </a:fld>
            <a:endParaRPr lang="pl-PL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35224782"/>
              </p:ext>
            </p:extLst>
          </p:nvPr>
        </p:nvGraphicFramePr>
        <p:xfrm>
          <a:off x="762896" y="1982197"/>
          <a:ext cx="7820025" cy="282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43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Współpraca z partnerami nad projektem programu" title="Slajd 17"/>
          <p:cNvSpPr>
            <a:spLocks noGrp="1"/>
          </p:cNvSpPr>
          <p:nvPr>
            <p:ph type="title"/>
          </p:nvPr>
        </p:nvSpPr>
        <p:spPr>
          <a:xfrm>
            <a:off x="523875" y="931677"/>
            <a:ext cx="8143875" cy="700087"/>
          </a:xfrm>
        </p:spPr>
        <p:txBody>
          <a:bodyPr/>
          <a:lstStyle/>
          <a:p>
            <a:r>
              <a:rPr lang="pl-PL" altLang="pl-PL" sz="3000" dirty="0"/>
              <a:t>Współpraca z partnerami nad projektem </a:t>
            </a:r>
            <a:r>
              <a:rPr lang="pl-PL" altLang="pl-PL" sz="3000" dirty="0" smtClean="0"/>
              <a:t>programu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17</a:t>
            </a:fld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81272382"/>
              </p:ext>
            </p:extLst>
          </p:nvPr>
        </p:nvGraphicFramePr>
        <p:xfrm>
          <a:off x="623721" y="1752352"/>
          <a:ext cx="7824954" cy="3185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02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>
          <a:xfrm>
            <a:off x="6457950" y="4816475"/>
            <a:ext cx="2057400" cy="274638"/>
          </a:xfrm>
        </p:spPr>
        <p:txBody>
          <a:bodyPr/>
          <a:lstStyle/>
          <a:p>
            <a:pPr>
              <a:defRPr/>
            </a:pPr>
            <a:fld id="{76785CEF-649C-4FB6-ACE2-710FAE1E104E}" type="slidenum">
              <a:rPr lang="pl-PL" smtClean="0"/>
              <a:pPr>
                <a:defRPr/>
              </a:pPr>
              <a:t>18</a:t>
            </a:fld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-10633" y="3513138"/>
            <a:ext cx="9144000" cy="1011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pl-PL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ytuł 1" descr="Główne wyzwania, planowane działania i adresaci wsparcia&#10;" title="Slajd 18"/>
          <p:cNvSpPr txBox="1">
            <a:spLocks/>
          </p:cNvSpPr>
          <p:nvPr/>
        </p:nvSpPr>
        <p:spPr bwMode="auto">
          <a:xfrm>
            <a:off x="95249" y="3668712"/>
            <a:ext cx="89058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dirty="0" smtClean="0"/>
              <a:t>Główne </a:t>
            </a:r>
            <a:r>
              <a:rPr lang="pl-PL" altLang="pl-PL" dirty="0"/>
              <a:t>wyzwania, planowane działania i adresaci wsparcia</a:t>
            </a:r>
          </a:p>
        </p:txBody>
      </p:sp>
    </p:spTree>
    <p:extLst>
      <p:ext uri="{BB962C8B-B14F-4D97-AF65-F5344CB8AC3E}">
        <p14:creationId xmlns:p14="http://schemas.microsoft.com/office/powerpoint/2010/main" val="18255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48007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sp>
        <p:nvSpPr>
          <p:cNvPr id="3" name="Symbol zastępczy tekstu 2" descr="Sektor energii " title="Slajd nr 19"/>
          <p:cNvSpPr>
            <a:spLocks noGrp="1"/>
          </p:cNvSpPr>
          <p:nvPr>
            <p:ph type="body" idx="1"/>
          </p:nvPr>
        </p:nvSpPr>
        <p:spPr>
          <a:xfrm>
            <a:off x="623888" y="3781425"/>
            <a:ext cx="7886700" cy="74771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pl-PL" sz="3600" dirty="0" smtClean="0"/>
              <a:t>Sektor energii</a:t>
            </a:r>
            <a:endParaRPr lang="pl-PL" sz="3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D5A19-742F-4A32-9E07-E717F81028BD}" type="slidenum">
              <a:rPr lang="pl-PL" smtClean="0"/>
              <a:pPr>
                <a:defRPr/>
              </a:pPr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49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rta_sikorska\Pictures\spotkanie roczne\Obra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1706298"/>
            <a:ext cx="4746625" cy="310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 descr="Budżet UE dla Polski&#10;z WRF i Instrumentu na rzecz Odbudowy i Zwiększenia Odporności" title="Slajd 2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200" dirty="0" smtClean="0"/>
              <a:t>Budżet UE dla </a:t>
            </a:r>
            <a:r>
              <a:rPr lang="pl-PL" altLang="pl-PL" sz="3200" dirty="0"/>
              <a:t>Polski</a:t>
            </a:r>
            <a:r>
              <a:rPr lang="pl-PL" altLang="pl-PL" sz="4000" dirty="0"/>
              <a:t/>
            </a:r>
            <a:br>
              <a:rPr lang="pl-PL" altLang="pl-PL" sz="4000" dirty="0"/>
            </a:br>
            <a:r>
              <a:rPr lang="pl-PL" altLang="pl-PL" sz="2000" dirty="0"/>
              <a:t>z </a:t>
            </a:r>
            <a:r>
              <a:rPr lang="pl-PL" altLang="pl-PL" sz="2000" dirty="0" smtClean="0"/>
              <a:t>WRF i </a:t>
            </a:r>
            <a:r>
              <a:rPr lang="pl-PL" altLang="pl-PL" sz="2000" dirty="0"/>
              <a:t>Instrumentu na </a:t>
            </a:r>
            <a:r>
              <a:rPr lang="pl-PL" altLang="pl-PL" sz="2000" dirty="0" smtClean="0"/>
              <a:t>rzecz Odbudowy </a:t>
            </a:r>
            <a:r>
              <a:rPr lang="pl-PL" altLang="pl-PL" sz="2000" dirty="0"/>
              <a:t>i </a:t>
            </a:r>
            <a:r>
              <a:rPr lang="pl-PL" altLang="pl-PL" sz="2000" dirty="0" smtClean="0"/>
              <a:t>Zwiększenia </a:t>
            </a:r>
            <a:r>
              <a:rPr lang="pl-PL" altLang="pl-PL" sz="2000" dirty="0"/>
              <a:t>Odporności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2</a:t>
            </a:fld>
            <a:endParaRPr lang="pl-PL" dirty="0"/>
          </a:p>
        </p:txBody>
      </p:sp>
      <p:sp>
        <p:nvSpPr>
          <p:cNvPr id="10" name="Tytuł 1" descr="Na slajdzie widoczny jest wykres kołowy przedstawiający środki ogółem - ok. 170 mld EUR (ceny bieżące)&#10;Polityka spójności - 72,2&#10;Fundusz na rzecz Sprawnej Transformacji - 3,8 &#10;Europejski Fundusz Morski i Rybacki - 0,5&#10;Instrument na rzecz Odbudowy i Zwiększenia Odporności  w części dodatniej - 23,9 &#10;Instrument na rzecz Odbudowy i Zwiększenia Odporności w części pożyczkowej - 34,2 &#10;Wspólna polityka Rolna: Płatności bezpośrednie - 21,6&#10;Wspólna polityka Rolna: Rozwój obszarów wiejskich - 10,6 &#10;React-EU (szacunki MFiPR) - 2,0" title="Wykres kołowy"/>
          <p:cNvSpPr txBox="1">
            <a:spLocks/>
          </p:cNvSpPr>
          <p:nvPr/>
        </p:nvSpPr>
        <p:spPr bwMode="auto">
          <a:xfrm>
            <a:off x="523875" y="1706298"/>
            <a:ext cx="7477125" cy="3122596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endParaRPr lang="pl-PL" altLang="pl-PL" sz="1400" i="1" dirty="0">
              <a:cs typeface="Calibri" pitchFamily="34" charset="0"/>
            </a:endParaRPr>
          </a:p>
        </p:txBody>
      </p:sp>
      <p:graphicFrame>
        <p:nvGraphicFramePr>
          <p:cNvPr id="3" name="Wykres 2"/>
          <p:cNvGraphicFramePr/>
          <p:nvPr>
            <p:extLst>
              <p:ext uri="{D42A27DB-BD31-4B8C-83A1-F6EECF244321}">
                <p14:modId xmlns:p14="http://schemas.microsoft.com/office/powerpoint/2010/main" val="1758392416"/>
              </p:ext>
            </p:extLst>
          </p:nvPr>
        </p:nvGraphicFramePr>
        <p:xfrm>
          <a:off x="523875" y="1718251"/>
          <a:ext cx="7305675" cy="313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Nawias klamrowy zamykający 5"/>
          <p:cNvSpPr/>
          <p:nvPr/>
        </p:nvSpPr>
        <p:spPr>
          <a:xfrm>
            <a:off x="2235200" y="1706298"/>
            <a:ext cx="295275" cy="636852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2473325" y="1858697"/>
            <a:ext cx="106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 smtClean="0">
                <a:solidFill>
                  <a:schemeClr val="bg1">
                    <a:lumMod val="50000"/>
                  </a:schemeClr>
                </a:solidFill>
              </a:rPr>
              <a:t>UMOWA PARTNERSTWA</a:t>
            </a:r>
            <a:endParaRPr lang="pl-PL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Nawias klamrowy zamykający 10"/>
          <p:cNvSpPr/>
          <p:nvPr/>
        </p:nvSpPr>
        <p:spPr>
          <a:xfrm>
            <a:off x="2235200" y="2518184"/>
            <a:ext cx="295275" cy="636852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2473325" y="2670583"/>
            <a:ext cx="1066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 smtClean="0">
                <a:solidFill>
                  <a:schemeClr val="accent1">
                    <a:lumMod val="75000"/>
                  </a:schemeClr>
                </a:solidFill>
              </a:rPr>
              <a:t>KRAJOWY PLAN ODBUDOWY</a:t>
            </a:r>
            <a:endParaRPr lang="pl-PL" sz="10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85775" y="4267200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WRF: Wieloletnie Ramy Finansowe</a:t>
            </a:r>
          </a:p>
          <a:p>
            <a:r>
              <a:rPr lang="pl-PL" sz="800" dirty="0" smtClean="0"/>
              <a:t>RRF: Instrument na rzecz Odbudowy i Zwiększania Odporności</a:t>
            </a:r>
          </a:p>
          <a:p>
            <a:r>
              <a:rPr lang="pl-PL" sz="800" dirty="0" smtClean="0"/>
              <a:t>REACT-EU: szacowana dodatkowa alokacja w polityce spójności na bazie wpływu kryzysu</a:t>
            </a:r>
            <a:endParaRPr lang="pl-PL" sz="8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254376" y="1697440"/>
            <a:ext cx="4746624" cy="276999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/>
              <a:t>Środki ogółem – ok. 170 mld EUR (ceny bieżące)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89718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Lepsze wykorzystanie energii" title="Slajd 20"/>
          <p:cNvSpPr>
            <a:spLocks noGrp="1"/>
          </p:cNvSpPr>
          <p:nvPr>
            <p:ph type="title"/>
          </p:nvPr>
        </p:nvSpPr>
        <p:spPr>
          <a:xfrm>
            <a:off x="628649" y="893577"/>
            <a:ext cx="8010525" cy="700087"/>
          </a:xfrm>
        </p:spPr>
        <p:txBody>
          <a:bodyPr/>
          <a:lstStyle/>
          <a:p>
            <a:r>
              <a:rPr lang="pl-PL" altLang="pl-PL" sz="3000" dirty="0" smtClean="0"/>
              <a:t>Lepsze wykorzystanie energii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20</a:t>
            </a:fld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216167328"/>
              </p:ext>
            </p:extLst>
          </p:nvPr>
        </p:nvGraphicFramePr>
        <p:xfrm>
          <a:off x="409575" y="1518452"/>
          <a:ext cx="8181975" cy="3291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623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Wsparcie produkcji energii ze źródeł odnawialnych " title="Slajd 21"/>
          <p:cNvSpPr>
            <a:spLocks noGrp="1"/>
          </p:cNvSpPr>
          <p:nvPr>
            <p:ph type="title"/>
          </p:nvPr>
        </p:nvSpPr>
        <p:spPr>
          <a:xfrm>
            <a:off x="628649" y="8935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Wsparcie produkcji energii ze źródeł odnawialnych 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21</a:t>
            </a:fld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801761818"/>
              </p:ext>
            </p:extLst>
          </p:nvPr>
        </p:nvGraphicFramePr>
        <p:xfrm>
          <a:off x="409575" y="1518452"/>
          <a:ext cx="8181975" cy="3291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70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Wsparcie infrastruktury energetycznej i inteligentnych rozwiązań" title="Slajd 22"/>
          <p:cNvSpPr>
            <a:spLocks noGrp="1"/>
          </p:cNvSpPr>
          <p:nvPr>
            <p:ph type="title"/>
          </p:nvPr>
        </p:nvSpPr>
        <p:spPr>
          <a:xfrm>
            <a:off x="1" y="893577"/>
            <a:ext cx="9248774" cy="700087"/>
          </a:xfrm>
        </p:spPr>
        <p:txBody>
          <a:bodyPr/>
          <a:lstStyle/>
          <a:p>
            <a:r>
              <a:rPr lang="pl-PL" altLang="pl-PL" sz="2700" dirty="0"/>
              <a:t>Wsparcie infrastruktury energetycznej i inteligentnych rozwiązań</a:t>
            </a:r>
            <a:endParaRPr lang="pl-PL" sz="27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22</a:t>
            </a:fld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52000598"/>
              </p:ext>
            </p:extLst>
          </p:nvPr>
        </p:nvGraphicFramePr>
        <p:xfrm>
          <a:off x="409575" y="1518452"/>
          <a:ext cx="8181975" cy="3291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27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48007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sp>
        <p:nvSpPr>
          <p:cNvPr id="3" name="Symbol zastępczy tekstu 2" descr="Sektor środowiska&#10;" title="Slajd 23"/>
          <p:cNvSpPr>
            <a:spLocks noGrp="1"/>
          </p:cNvSpPr>
          <p:nvPr>
            <p:ph type="body" idx="1"/>
          </p:nvPr>
        </p:nvSpPr>
        <p:spPr>
          <a:xfrm>
            <a:off x="623888" y="3781425"/>
            <a:ext cx="7886700" cy="74771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pl-PL" sz="3600" dirty="0" smtClean="0"/>
              <a:t>Sektor środowiska</a:t>
            </a:r>
            <a:endParaRPr lang="pl-PL" sz="3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D5A19-742F-4A32-9E07-E717F81028BD}" type="slidenum">
              <a:rPr lang="pl-PL" smtClean="0"/>
              <a:pPr>
                <a:defRPr/>
              </a:pPr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43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Przystosowanie  do zmian klimatu" title="Slajd 24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Przystosowanie  do zmian klimatu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24</a:t>
            </a:fld>
            <a:endParaRPr lang="pl-P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53990610"/>
              </p:ext>
            </p:extLst>
          </p:nvPr>
        </p:nvGraphicFramePr>
        <p:xfrm>
          <a:off x="133350" y="1518452"/>
          <a:ext cx="8639175" cy="3291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63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Zrównoważona gospodarka wodna i ściekowa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Zrównoważona gospodarka wodna i ściekowa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25</a:t>
            </a:fld>
            <a:endParaRPr lang="pl-P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63020234"/>
              </p:ext>
            </p:extLst>
          </p:nvPr>
        </p:nvGraphicFramePr>
        <p:xfrm>
          <a:off x="142875" y="1499402"/>
          <a:ext cx="8639175" cy="3291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74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Gospodarka odpadowa i efektywne wykorzystanie zasobów"/>
          <p:cNvSpPr>
            <a:spLocks noGrp="1"/>
          </p:cNvSpPr>
          <p:nvPr>
            <p:ph type="title"/>
          </p:nvPr>
        </p:nvSpPr>
        <p:spPr>
          <a:xfrm>
            <a:off x="438151" y="931677"/>
            <a:ext cx="8420100" cy="700087"/>
          </a:xfrm>
        </p:spPr>
        <p:txBody>
          <a:bodyPr/>
          <a:lstStyle/>
          <a:p>
            <a:r>
              <a:rPr lang="pl-PL" altLang="pl-PL" sz="2700" dirty="0"/>
              <a:t>Gospodarka odpadowa i efektywne wykorzystanie zasobów </a:t>
            </a:r>
            <a:endParaRPr lang="pl-PL" sz="27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26</a:t>
            </a:fld>
            <a:endParaRPr lang="pl-P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78354462"/>
              </p:ext>
            </p:extLst>
          </p:nvPr>
        </p:nvGraphicFramePr>
        <p:xfrm>
          <a:off x="133350" y="1518452"/>
          <a:ext cx="8639175" cy="3291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37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Ochrona przyrody"/>
          <p:cNvSpPr>
            <a:spLocks noGrp="1"/>
          </p:cNvSpPr>
          <p:nvPr>
            <p:ph type="title"/>
          </p:nvPr>
        </p:nvSpPr>
        <p:spPr>
          <a:xfrm>
            <a:off x="438151" y="931677"/>
            <a:ext cx="8420100" cy="700087"/>
          </a:xfrm>
        </p:spPr>
        <p:txBody>
          <a:bodyPr/>
          <a:lstStyle/>
          <a:p>
            <a:r>
              <a:rPr lang="pl-PL" altLang="pl-PL" sz="3200" dirty="0"/>
              <a:t>Ochrona przyrody </a:t>
            </a:r>
            <a:endParaRPr lang="pl-PL" sz="2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27</a:t>
            </a:fld>
            <a:endParaRPr lang="pl-P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65966143"/>
              </p:ext>
            </p:extLst>
          </p:nvPr>
        </p:nvGraphicFramePr>
        <p:xfrm>
          <a:off x="133350" y="1518452"/>
          <a:ext cx="8639175" cy="3291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95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48007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sp>
        <p:nvSpPr>
          <p:cNvPr id="3" name="Symbol zastępczy tekstu 2" descr="Sektor transportu"/>
          <p:cNvSpPr>
            <a:spLocks noGrp="1"/>
          </p:cNvSpPr>
          <p:nvPr>
            <p:ph type="body" idx="1"/>
          </p:nvPr>
        </p:nvSpPr>
        <p:spPr>
          <a:xfrm>
            <a:off x="623888" y="3781425"/>
            <a:ext cx="7886700" cy="74771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pl-PL" sz="3600" dirty="0" smtClean="0"/>
              <a:t>Sektor transportu</a:t>
            </a:r>
            <a:endParaRPr lang="pl-PL" sz="3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D5A19-742F-4A32-9E07-E717F81028BD}" type="slidenum">
              <a:rPr lang="pl-PL" smtClean="0"/>
              <a:pPr>
                <a:defRPr/>
              </a:pPr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441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Transport miejski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Transport miejski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29</a:t>
            </a:fld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05135161"/>
              </p:ext>
            </p:extLst>
          </p:nvPr>
        </p:nvGraphicFramePr>
        <p:xfrm>
          <a:off x="609601" y="1575602"/>
          <a:ext cx="7867649" cy="318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59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Główne uwarunkowania mające wpływ na przygotowanie  FEnIKS" title="Slajd 3"/>
          <p:cNvSpPr>
            <a:spLocks noGrp="1"/>
          </p:cNvSpPr>
          <p:nvPr>
            <p:ph type="title"/>
          </p:nvPr>
        </p:nvSpPr>
        <p:spPr>
          <a:xfrm>
            <a:off x="628650" y="931677"/>
            <a:ext cx="7886700" cy="700087"/>
          </a:xfrm>
        </p:spPr>
        <p:txBody>
          <a:bodyPr/>
          <a:lstStyle/>
          <a:p>
            <a:r>
              <a:rPr lang="pl-PL" altLang="pl-PL" sz="3200" dirty="0"/>
              <a:t>Główne uwarunkowania mające wpływ na przygotowanie  </a:t>
            </a:r>
            <a:r>
              <a:rPr lang="pl-PL" altLang="pl-PL" sz="3200" dirty="0" err="1" smtClean="0"/>
              <a:t>FEnIKS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3</a:t>
            </a:fld>
            <a:endParaRPr lang="pl-PL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5571701"/>
              </p:ext>
            </p:extLst>
          </p:nvPr>
        </p:nvGraphicFramePr>
        <p:xfrm>
          <a:off x="2081211" y="1876425"/>
          <a:ext cx="5157789" cy="283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Prostokąt 14"/>
          <p:cNvSpPr/>
          <p:nvPr/>
        </p:nvSpPr>
        <p:spPr>
          <a:xfrm>
            <a:off x="504825" y="3686175"/>
            <a:ext cx="8124825" cy="11525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06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Transport drogowy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Transport </a:t>
            </a:r>
            <a:r>
              <a:rPr lang="pl-PL" altLang="pl-PL" sz="3000" dirty="0" smtClean="0"/>
              <a:t>drogowy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30</a:t>
            </a:fld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36784083"/>
              </p:ext>
            </p:extLst>
          </p:nvPr>
        </p:nvGraphicFramePr>
        <p:xfrm>
          <a:off x="609601" y="1575602"/>
          <a:ext cx="7867649" cy="318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30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Transport kolejowy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Transport </a:t>
            </a:r>
            <a:r>
              <a:rPr lang="pl-PL" altLang="pl-PL" sz="3000" dirty="0" smtClean="0"/>
              <a:t>kolejowy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31</a:t>
            </a:fld>
            <a:endParaRPr lang="pl-PL" dirty="0"/>
          </a:p>
        </p:txBody>
      </p:sp>
      <p:graphicFrame>
        <p:nvGraphicFramePr>
          <p:cNvPr id="8" name="Diagram 7" descr="Wyzwania – transport: &#10;Rozwój i integracja sieci transportowej;&#10;Lepsza dostępność komunikacyjna;&#10;Poprawa bezpieczeństwa ruchu;&#10;Zmniejszenie wpływu transportu na środowisko naturalne. &#10;"/>
          <p:cNvGraphicFramePr/>
          <p:nvPr>
            <p:extLst>
              <p:ext uri="{D42A27DB-BD31-4B8C-83A1-F6EECF244321}">
                <p14:modId xmlns:p14="http://schemas.microsoft.com/office/powerpoint/2010/main" val="553939110"/>
              </p:ext>
            </p:extLst>
          </p:nvPr>
        </p:nvGraphicFramePr>
        <p:xfrm>
          <a:off x="609601" y="1575602"/>
          <a:ext cx="7867649" cy="318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91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Transport morski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Transport </a:t>
            </a:r>
            <a:r>
              <a:rPr lang="pl-PL" altLang="pl-PL" sz="3000" dirty="0" smtClean="0"/>
              <a:t>morski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32</a:t>
            </a:fld>
            <a:endParaRPr lang="pl-PL" dirty="0"/>
          </a:p>
        </p:txBody>
      </p:sp>
      <p:graphicFrame>
        <p:nvGraphicFramePr>
          <p:cNvPr id="8" name="Diagram 7" descr="Planowane inwestycje:&#10;dostęp od strony morza i lądu (kolej, drogi);&#10;infrastruktura portowa (z wyłączeniem komercyjnej) ;&#10;ochrona środowiska i bezpieczeństwo morskie.&#10;"/>
          <p:cNvGraphicFramePr/>
          <p:nvPr>
            <p:extLst>
              <p:ext uri="{D42A27DB-BD31-4B8C-83A1-F6EECF244321}">
                <p14:modId xmlns:p14="http://schemas.microsoft.com/office/powerpoint/2010/main" val="2010966350"/>
              </p:ext>
            </p:extLst>
          </p:nvPr>
        </p:nvGraphicFramePr>
        <p:xfrm>
          <a:off x="609601" y="1575602"/>
          <a:ext cx="7867649" cy="318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67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Transport wodny śródlądowy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Transport </a:t>
            </a:r>
            <a:r>
              <a:rPr lang="pl-PL" altLang="pl-PL" sz="3000" dirty="0" smtClean="0"/>
              <a:t>wodny śródlądowy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33</a:t>
            </a:fld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58695496"/>
              </p:ext>
            </p:extLst>
          </p:nvPr>
        </p:nvGraphicFramePr>
        <p:xfrm>
          <a:off x="609601" y="1575602"/>
          <a:ext cx="7867649" cy="318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93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Transport intermodalny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Transport </a:t>
            </a:r>
            <a:r>
              <a:rPr lang="pl-PL" altLang="pl-PL" sz="3000" dirty="0" smtClean="0"/>
              <a:t>intermodalny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34</a:t>
            </a:fld>
            <a:endParaRPr lang="pl-PL" dirty="0"/>
          </a:p>
        </p:txBody>
      </p:sp>
      <p:graphicFrame>
        <p:nvGraphicFramePr>
          <p:cNvPr id="8" name="Diagram 7" descr="Wyzwania – transport: &#10;Rozwój i integracja sieci transportowej;&#10;Lepsza dostępność komunikacyjna;&#10;Poprawa bezpieczeństwa ruchu; &#10;Zmniejszenie wpływu transportu na środowisko naturalne &#10;"/>
          <p:cNvGraphicFramePr/>
          <p:nvPr>
            <p:extLst>
              <p:ext uri="{D42A27DB-BD31-4B8C-83A1-F6EECF244321}">
                <p14:modId xmlns:p14="http://schemas.microsoft.com/office/powerpoint/2010/main" val="77896914"/>
              </p:ext>
            </p:extLst>
          </p:nvPr>
        </p:nvGraphicFramePr>
        <p:xfrm>
          <a:off x="609601" y="1575602"/>
          <a:ext cx="7867649" cy="318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53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Transport lotniczy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Transport </a:t>
            </a:r>
            <a:r>
              <a:rPr lang="pl-PL" altLang="pl-PL" sz="3000" dirty="0" smtClean="0"/>
              <a:t>lotniczy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35</a:t>
            </a:fld>
            <a:endParaRPr lang="pl-PL" dirty="0"/>
          </a:p>
        </p:txBody>
      </p:sp>
      <p:graphicFrame>
        <p:nvGraphicFramePr>
          <p:cNvPr id="8" name="Diagram 7" descr="Wyzwania – transport: &#10;Rozwój i integracja sieci transportowej;&#10;Lepsza dostępność komunikacyjna;&#10;Poprawa bezpieczeństwa ruchu; &#10;Zmniejszenie wpływu transportu na środowisko naturalne. &#10;"/>
          <p:cNvGraphicFramePr/>
          <p:nvPr>
            <p:extLst>
              <p:ext uri="{D42A27DB-BD31-4B8C-83A1-F6EECF244321}">
                <p14:modId xmlns:p14="http://schemas.microsoft.com/office/powerpoint/2010/main" val="1780414887"/>
              </p:ext>
            </p:extLst>
          </p:nvPr>
        </p:nvGraphicFramePr>
        <p:xfrm>
          <a:off x="609601" y="1575602"/>
          <a:ext cx="7867649" cy="318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170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48007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sp>
        <p:nvSpPr>
          <p:cNvPr id="3" name="Symbol zastępczy tekstu 2" descr="Sektor kultury&#10;"/>
          <p:cNvSpPr>
            <a:spLocks noGrp="1"/>
          </p:cNvSpPr>
          <p:nvPr>
            <p:ph type="body" idx="1"/>
          </p:nvPr>
        </p:nvSpPr>
        <p:spPr>
          <a:xfrm>
            <a:off x="623888" y="3781425"/>
            <a:ext cx="7886700" cy="74771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pl-PL" sz="3600" dirty="0" smtClean="0"/>
              <a:t>Sektor kultury</a:t>
            </a:r>
            <a:endParaRPr lang="pl-PL" sz="3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D5A19-742F-4A32-9E07-E717F81028BD}" type="slidenum">
              <a:rPr lang="pl-PL" smtClean="0"/>
              <a:pPr>
                <a:defRPr/>
              </a:pPr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155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Dziedzictwo kulturowe 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Dziedzictwo kulturowe 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37</a:t>
            </a:fld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64248142"/>
              </p:ext>
            </p:extLst>
          </p:nvPr>
        </p:nvGraphicFramePr>
        <p:xfrm>
          <a:off x="609601" y="1575602"/>
          <a:ext cx="7867649" cy="318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78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263255"/>
            <a:ext cx="7886700" cy="248959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pl-PL" sz="100" dirty="0" smtClean="0"/>
              <a:t>.</a:t>
            </a:r>
            <a:endParaRPr lang="pl-PL" sz="100" dirty="0"/>
          </a:p>
        </p:txBody>
      </p:sp>
      <p:sp>
        <p:nvSpPr>
          <p:cNvPr id="3" name="Symbol zastępczy tekstu 2" descr="Sektor zdrowia"/>
          <p:cNvSpPr>
            <a:spLocks noGrp="1"/>
          </p:cNvSpPr>
          <p:nvPr>
            <p:ph type="body" idx="1"/>
          </p:nvPr>
        </p:nvSpPr>
        <p:spPr>
          <a:xfrm>
            <a:off x="623888" y="3781425"/>
            <a:ext cx="7886700" cy="74771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pl-PL" sz="3600" dirty="0" smtClean="0"/>
              <a:t>Sektor zdrowia</a:t>
            </a:r>
            <a:endParaRPr lang="pl-PL" sz="3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D5A19-742F-4A32-9E07-E717F81028BD}" type="slidenum">
              <a:rPr lang="pl-PL" smtClean="0"/>
              <a:pPr>
                <a:defRPr/>
              </a:pPr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72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Infrastruktura ochrony zdrowia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000" dirty="0"/>
              <a:t>Infrastruktura ochrony zdrowia 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39</a:t>
            </a:fld>
            <a:endParaRPr lang="pl-PL" dirty="0"/>
          </a:p>
        </p:txBody>
      </p:sp>
      <p:graphicFrame>
        <p:nvGraphicFramePr>
          <p:cNvPr id="8" name="Diagram 7" descr="Planowane inwestycje:&#10;Infrastruktura ochrony zdrowia; &#10;Inwestycje wzmacniające system opieki zdrowotnej w sytuacjach kryzysowych (np. pandemia)&#10;"/>
          <p:cNvGraphicFramePr/>
          <p:nvPr>
            <p:extLst>
              <p:ext uri="{D42A27DB-BD31-4B8C-83A1-F6EECF244321}">
                <p14:modId xmlns:p14="http://schemas.microsoft.com/office/powerpoint/2010/main" val="7641296"/>
              </p:ext>
            </p:extLst>
          </p:nvPr>
        </p:nvGraphicFramePr>
        <p:xfrm>
          <a:off x="609601" y="1575602"/>
          <a:ext cx="7867649" cy="318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55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Zdjęcie skrzyżowania ulic wraz z otaczającą zielenią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52" y="1811632"/>
            <a:ext cx="3759124" cy="2817518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 bwMode="auto">
          <a:xfrm>
            <a:off x="3952876" y="2068837"/>
            <a:ext cx="5191124" cy="2560313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endParaRPr lang="pl-PL" altLang="pl-PL" sz="1400" i="1" dirty="0">
              <a:cs typeface="Calibri" pitchFamily="34" charset="0"/>
            </a:endParaRPr>
          </a:p>
        </p:txBody>
      </p:sp>
      <p:sp>
        <p:nvSpPr>
          <p:cNvPr id="2" name="Tytuł 1" descr="Uwarunkowania europejskie" title="Slajd 4"/>
          <p:cNvSpPr>
            <a:spLocks noGrp="1"/>
          </p:cNvSpPr>
          <p:nvPr>
            <p:ph type="title"/>
          </p:nvPr>
        </p:nvSpPr>
        <p:spPr>
          <a:xfrm>
            <a:off x="628650" y="931677"/>
            <a:ext cx="7886700" cy="700087"/>
          </a:xfrm>
        </p:spPr>
        <p:txBody>
          <a:bodyPr/>
          <a:lstStyle/>
          <a:p>
            <a:r>
              <a:rPr lang="pl-PL" altLang="pl-PL" sz="3200" dirty="0"/>
              <a:t>U</a:t>
            </a:r>
            <a:r>
              <a:rPr lang="pl-PL" altLang="pl-PL" sz="3200" dirty="0" smtClean="0"/>
              <a:t>warunkowania europejskie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4</a:t>
            </a:fld>
            <a:endParaRPr lang="pl-PL" dirty="0"/>
          </a:p>
        </p:txBody>
      </p:sp>
      <p:graphicFrame>
        <p:nvGraphicFramePr>
          <p:cNvPr id="7" name="Diagram 6" descr="Grafika schematu&#10;"/>
          <p:cNvGraphicFramePr/>
          <p:nvPr>
            <p:extLst>
              <p:ext uri="{D42A27DB-BD31-4B8C-83A1-F6EECF244321}">
                <p14:modId xmlns:p14="http://schemas.microsoft.com/office/powerpoint/2010/main" val="1387400850"/>
              </p:ext>
            </p:extLst>
          </p:nvPr>
        </p:nvGraphicFramePr>
        <p:xfrm>
          <a:off x="3968788" y="1747787"/>
          <a:ext cx="5175212" cy="2981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rostokąt 2" descr="Strategia UE do roku 2030 - tzw. Europejski Zielony Ład"/>
          <p:cNvSpPr/>
          <p:nvPr/>
        </p:nvSpPr>
        <p:spPr>
          <a:xfrm>
            <a:off x="193752" y="2015715"/>
            <a:ext cx="4359198" cy="3077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pl-PL" sz="1400" dirty="0"/>
              <a:t>Strategia UE do roku 2030  – tzw. Europejski Zielony </a:t>
            </a:r>
            <a:r>
              <a:rPr lang="pl-PL" sz="1400" dirty="0" smtClean="0"/>
              <a:t>Ład</a:t>
            </a:r>
            <a:endParaRPr lang="pl-PL" sz="1400" dirty="0"/>
          </a:p>
        </p:txBody>
      </p:sp>
      <p:sp>
        <p:nvSpPr>
          <p:cNvPr id="6" name="Prostokąt 5" descr="Europejski Zielony Ład = UE jako nowoczesna, zasobooszczędna &#10;i konkurencyjna gospodarka&#10;"/>
          <p:cNvSpPr/>
          <p:nvPr/>
        </p:nvSpPr>
        <p:spPr>
          <a:xfrm>
            <a:off x="3952871" y="2459760"/>
            <a:ext cx="3505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i="1" spc="300" dirty="0"/>
              <a:t>Europejski Zielony Ład = UE jako nowoczesna, </a:t>
            </a:r>
            <a:r>
              <a:rPr lang="pl-PL" sz="1200" b="1" i="1" spc="300" dirty="0" err="1"/>
              <a:t>zasobooszczędna</a:t>
            </a:r>
            <a:r>
              <a:rPr lang="pl-PL" sz="1200" b="1" i="1" spc="300" dirty="0"/>
              <a:t> </a:t>
            </a:r>
            <a:r>
              <a:rPr lang="pl-PL" sz="1200" b="1" i="1" spc="300" dirty="0" smtClean="0"/>
              <a:t/>
            </a:r>
            <a:br>
              <a:rPr lang="pl-PL" sz="1200" b="1" i="1" spc="300" dirty="0" smtClean="0"/>
            </a:br>
            <a:r>
              <a:rPr lang="pl-PL" sz="1200" b="1" i="1" spc="300" dirty="0" smtClean="0"/>
              <a:t>i </a:t>
            </a:r>
            <a:r>
              <a:rPr lang="pl-PL" sz="1200" b="1" i="1" spc="300" dirty="0"/>
              <a:t>konkurencyjna gospodarka</a:t>
            </a:r>
          </a:p>
        </p:txBody>
      </p:sp>
    </p:spTree>
    <p:extLst>
      <p:ext uri="{BB962C8B-B14F-4D97-AF65-F5344CB8AC3E}">
        <p14:creationId xmlns:p14="http://schemas.microsoft.com/office/powerpoint/2010/main" val="7216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Grupa żółtych cyfr i czerwony obrazek z drugiej strony">
            <a:extLst>
              <a:ext uri="{FF2B5EF4-FFF2-40B4-BE49-F238E27FC236}">
                <a16:creationId xmlns:a16="http://schemas.microsoft.com/office/drawing/2014/main" xmlns="" id="{0BC547E1-8B9F-448A-9DFA-D7152F166E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108" y="1626940"/>
            <a:ext cx="4606891" cy="3071261"/>
          </a:xfrm>
          <a:prstGeom prst="rect">
            <a:avLst/>
          </a:prstGeom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853540"/>
              </p:ext>
            </p:extLst>
          </p:nvPr>
        </p:nvGraphicFramePr>
        <p:xfrm>
          <a:off x="0" y="1863725"/>
          <a:ext cx="9144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4135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ytuł 1" descr="W przygotowaniu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sz="3200" dirty="0"/>
              <a:t>W </a:t>
            </a:r>
            <a:r>
              <a:rPr lang="pl-PL" sz="3200" dirty="0" smtClean="0"/>
              <a:t>przygotowaniu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40</a:t>
            </a:fld>
            <a:endParaRPr lang="pl-PL" dirty="0"/>
          </a:p>
        </p:txBody>
      </p:sp>
      <p:sp>
        <p:nvSpPr>
          <p:cNvPr id="13" name="Tytuł 1"/>
          <p:cNvSpPr txBox="1">
            <a:spLocks/>
          </p:cNvSpPr>
          <p:nvPr/>
        </p:nvSpPr>
        <p:spPr bwMode="auto">
          <a:xfrm>
            <a:off x="457201" y="1626940"/>
            <a:ext cx="7334248" cy="3071261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endParaRPr lang="pl-PL" altLang="pl-PL" sz="1400" i="1" dirty="0">
              <a:cs typeface="Calibri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576384759"/>
              </p:ext>
            </p:extLst>
          </p:nvPr>
        </p:nvGraphicFramePr>
        <p:xfrm>
          <a:off x="733425" y="1857376"/>
          <a:ext cx="7467600" cy="2524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65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rostokąt 30"/>
          <p:cNvSpPr/>
          <p:nvPr/>
        </p:nvSpPr>
        <p:spPr>
          <a:xfrm>
            <a:off x="4405312" y="3438406"/>
            <a:ext cx="2128838" cy="1362194"/>
          </a:xfrm>
          <a:prstGeom prst="rect">
            <a:avLst/>
          </a:prstGeom>
          <a:pattFill prst="ltUpDiag">
            <a:fgClr>
              <a:srgbClr val="E6E1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 descr="Harmonogram przygotowywania programu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200" dirty="0" smtClean="0"/>
              <a:t>Harmonogram przygotowywania programu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41</a:t>
            </a:fld>
            <a:endParaRPr lang="pl-PL" dirty="0"/>
          </a:p>
        </p:txBody>
      </p:sp>
      <p:sp>
        <p:nvSpPr>
          <p:cNvPr id="5" name="Pięciokąt 4"/>
          <p:cNvSpPr/>
          <p:nvPr/>
        </p:nvSpPr>
        <p:spPr>
          <a:xfrm>
            <a:off x="742949" y="2949298"/>
            <a:ext cx="7324725" cy="485775"/>
          </a:xfrm>
          <a:prstGeom prst="homePlate">
            <a:avLst/>
          </a:prstGeom>
          <a:solidFill>
            <a:srgbClr val="E6E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ięciokąt 5"/>
          <p:cNvSpPr/>
          <p:nvPr/>
        </p:nvSpPr>
        <p:spPr>
          <a:xfrm>
            <a:off x="742949" y="2949298"/>
            <a:ext cx="3895726" cy="48577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 descr="Czerwiec 2021r."/>
          <p:cNvSpPr txBox="1"/>
          <p:nvPr/>
        </p:nvSpPr>
        <p:spPr>
          <a:xfrm>
            <a:off x="3305174" y="3086100"/>
            <a:ext cx="13323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i="1" dirty="0" smtClean="0"/>
              <a:t>Czerwiec 2021 r.</a:t>
            </a:r>
            <a:endParaRPr lang="pl-PL" sz="1000" b="1" i="1" dirty="0"/>
          </a:p>
        </p:txBody>
      </p:sp>
      <p:sp>
        <p:nvSpPr>
          <p:cNvPr id="13" name="pole tekstowe 12" descr="Lipiec 2021 r.&#10;"/>
          <p:cNvSpPr txBox="1"/>
          <p:nvPr/>
        </p:nvSpPr>
        <p:spPr>
          <a:xfrm>
            <a:off x="6534150" y="3086101"/>
            <a:ext cx="1271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i="1" dirty="0" smtClean="0"/>
              <a:t>Lipiec 2021 r.</a:t>
            </a:r>
            <a:endParaRPr lang="pl-PL" sz="1000" b="1" i="1" dirty="0"/>
          </a:p>
        </p:txBody>
      </p:sp>
      <p:cxnSp>
        <p:nvCxnSpPr>
          <p:cNvPr id="15" name="Łącznik prosty ze strzałką 14"/>
          <p:cNvCxnSpPr/>
          <p:nvPr/>
        </p:nvCxnSpPr>
        <p:spPr>
          <a:xfrm flipV="1">
            <a:off x="2819400" y="2349223"/>
            <a:ext cx="0" cy="107084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 descr="Rozpoczęcie konsultacji społecznych 18 czerwca 2021 r.&#10;"/>
          <p:cNvSpPr/>
          <p:nvPr/>
        </p:nvSpPr>
        <p:spPr>
          <a:xfrm>
            <a:off x="2886075" y="2040284"/>
            <a:ext cx="228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400" dirty="0"/>
              <a:t>Rozpoczęcie konsultacji </a:t>
            </a:r>
            <a:r>
              <a:rPr lang="pl-PL" sz="1400" dirty="0" smtClean="0"/>
              <a:t>społecznych </a:t>
            </a:r>
          </a:p>
          <a:p>
            <a:pPr lvl="0"/>
            <a:r>
              <a:rPr lang="pl-PL" sz="1400" dirty="0" smtClean="0"/>
              <a:t>18 </a:t>
            </a:r>
            <a:r>
              <a:rPr lang="pl-PL" sz="1400" dirty="0"/>
              <a:t>czerwca 2021 r.</a:t>
            </a:r>
          </a:p>
        </p:txBody>
      </p:sp>
      <p:cxnSp>
        <p:nvCxnSpPr>
          <p:cNvPr id="19" name="Łącznik prosty ze strzałką 18"/>
          <p:cNvCxnSpPr/>
          <p:nvPr/>
        </p:nvCxnSpPr>
        <p:spPr>
          <a:xfrm flipV="1">
            <a:off x="5324475" y="2351247"/>
            <a:ext cx="0" cy="1070847"/>
          </a:xfrm>
          <a:prstGeom prst="straightConnector1">
            <a:avLst/>
          </a:prstGeom>
          <a:ln w="28575">
            <a:solidFill>
              <a:srgbClr val="A4A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rostokąt 19" descr="Konferencja konsultacyjna 9 lipca 2021 r.&#10;"/>
          <p:cNvSpPr/>
          <p:nvPr/>
        </p:nvSpPr>
        <p:spPr>
          <a:xfrm>
            <a:off x="5391150" y="2042308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400" dirty="0" smtClean="0"/>
              <a:t>Konferencja konsultacyjna</a:t>
            </a:r>
          </a:p>
          <a:p>
            <a:pPr lvl="0"/>
            <a:r>
              <a:rPr lang="pl-PL" sz="1400" dirty="0" smtClean="0"/>
              <a:t>9 lipca </a:t>
            </a:r>
            <a:r>
              <a:rPr lang="pl-PL" sz="1400" dirty="0"/>
              <a:t>2021 r.</a:t>
            </a:r>
          </a:p>
        </p:txBody>
      </p:sp>
      <p:sp>
        <p:nvSpPr>
          <p:cNvPr id="24" name="Prostokąt 23" descr="wysłuchanie publiczne &#10;I połowa lipca 2021 r.&#10;"/>
          <p:cNvSpPr/>
          <p:nvPr/>
        </p:nvSpPr>
        <p:spPr>
          <a:xfrm>
            <a:off x="4405311" y="4179840"/>
            <a:ext cx="2128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400" dirty="0" smtClean="0"/>
              <a:t>wysłuchanie publiczne </a:t>
            </a:r>
            <a:br>
              <a:rPr lang="pl-PL" sz="1400" dirty="0" smtClean="0"/>
            </a:br>
            <a:r>
              <a:rPr lang="pl-PL" sz="1400" dirty="0" smtClean="0"/>
              <a:t>I poł. lipca 2021 r.</a:t>
            </a:r>
            <a:endParaRPr lang="pl-PL" sz="1400" dirty="0"/>
          </a:p>
        </p:txBody>
      </p:sp>
      <p:sp>
        <p:nvSpPr>
          <p:cNvPr id="23" name="Strzałka w lewo i prawo 22" descr="Zgłaszanie uwag: od 18 czerwca do 18 lipca 2021 r.&#10;"/>
          <p:cNvSpPr/>
          <p:nvPr/>
        </p:nvSpPr>
        <p:spPr>
          <a:xfrm>
            <a:off x="2826542" y="3600779"/>
            <a:ext cx="3831433" cy="550247"/>
          </a:xfrm>
          <a:prstGeom prst="leftRightArrow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/>
            <a:r>
              <a:rPr lang="pl-PL" sz="1200" b="1" dirty="0">
                <a:solidFill>
                  <a:schemeClr val="bg1"/>
                </a:solidFill>
              </a:rPr>
              <a:t>Zgłaszanie </a:t>
            </a:r>
            <a:r>
              <a:rPr lang="pl-PL" sz="1200" b="1" dirty="0" smtClean="0">
                <a:solidFill>
                  <a:schemeClr val="bg1"/>
                </a:solidFill>
              </a:rPr>
              <a:t>uwag: od </a:t>
            </a:r>
            <a:r>
              <a:rPr lang="pl-PL" sz="1200" b="1" dirty="0">
                <a:solidFill>
                  <a:schemeClr val="bg1"/>
                </a:solidFill>
              </a:rPr>
              <a:t>18 czerwca do 18 lipca 2021 </a:t>
            </a:r>
            <a:r>
              <a:rPr lang="pl-PL" sz="1200" b="1" dirty="0" smtClean="0">
                <a:solidFill>
                  <a:schemeClr val="bg1"/>
                </a:solidFill>
              </a:rPr>
              <a:t>r.</a:t>
            </a:r>
            <a:endParaRPr lang="pl-P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3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Konsultacje społeczne"/>
          <p:cNvSpPr>
            <a:spLocks noGrp="1"/>
          </p:cNvSpPr>
          <p:nvPr>
            <p:ph type="title"/>
          </p:nvPr>
        </p:nvSpPr>
        <p:spPr>
          <a:xfrm>
            <a:off x="628649" y="931677"/>
            <a:ext cx="8010525" cy="700087"/>
          </a:xfrm>
        </p:spPr>
        <p:txBody>
          <a:bodyPr/>
          <a:lstStyle/>
          <a:p>
            <a:r>
              <a:rPr lang="pl-PL" altLang="pl-PL" sz="3200" dirty="0" smtClean="0"/>
              <a:t>Konsultacje społeczne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42</a:t>
            </a:fld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04563740"/>
              </p:ext>
            </p:extLst>
          </p:nvPr>
        </p:nvGraphicFramePr>
        <p:xfrm>
          <a:off x="266699" y="1799207"/>
          <a:ext cx="7019926" cy="1866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pole tekstowe 9" descr="https://www.pois.gov.pl/strony/o-programie/fundusze-europejskie-na-infrastrukture-klimat-srodowisko/konsultacje-spoleczne-programu/&#10;"/>
          <p:cNvSpPr txBox="1"/>
          <p:nvPr/>
        </p:nvSpPr>
        <p:spPr>
          <a:xfrm>
            <a:off x="2714624" y="3034115"/>
            <a:ext cx="526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>
                <a:solidFill>
                  <a:schemeClr val="accent1">
                    <a:lumMod val="75000"/>
                  </a:schemeClr>
                </a:solidFill>
              </a:rPr>
              <a:t>https://www.pois.gov.pl/strony/o-programie/fundusze-europejskie-na-infrastrukture-klimat-srodowisko/konsultacje-spoleczne-programu/</a:t>
            </a:r>
          </a:p>
        </p:txBody>
      </p:sp>
    </p:spTree>
    <p:extLst>
      <p:ext uri="{BB962C8B-B14F-4D97-AF65-F5344CB8AC3E}">
        <p14:creationId xmlns:p14="http://schemas.microsoft.com/office/powerpoint/2010/main" val="19455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layout_3_czysty - Microsoft PowerPoin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>
          <a:xfrm>
            <a:off x="6457950" y="4816475"/>
            <a:ext cx="2057400" cy="274638"/>
          </a:xfrm>
        </p:spPr>
        <p:txBody>
          <a:bodyPr/>
          <a:lstStyle/>
          <a:p>
            <a:pPr>
              <a:defRPr/>
            </a:pPr>
            <a:fld id="{328824FA-4E7C-4103-A0B2-ED12235EE4F1}" type="slidenum">
              <a:rPr lang="pl-PL" smtClean="0"/>
              <a:pPr>
                <a:defRPr/>
              </a:pPr>
              <a:t>43</a:t>
            </a:fld>
            <a:endParaRPr lang="pl-PL" dirty="0"/>
          </a:p>
        </p:txBody>
      </p:sp>
      <p:sp>
        <p:nvSpPr>
          <p:cNvPr id="4" name="Prostokąt 3" descr="Dziękujemy za uwagę&#10;Departament Programów Infrastrukturalnych&#10;Ministerstwo Funduszy i Polityki Regionalnej&#10;ul. Wspólna 2/4, 00-926 Warszawa&#10;&#10;FEnIKS@mfipr.gov.pl&#10;"/>
          <p:cNvSpPr/>
          <p:nvPr/>
        </p:nvSpPr>
        <p:spPr>
          <a:xfrm>
            <a:off x="4124324" y="2571750"/>
            <a:ext cx="47529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altLang="pl-PL" sz="2400" i="1" dirty="0">
                <a:cs typeface="Calibri" pitchFamily="34" charset="0"/>
              </a:rPr>
              <a:t>Dziękujemy </a:t>
            </a:r>
            <a:r>
              <a:rPr lang="pl-PL" altLang="pl-PL" sz="2400" i="1" dirty="0" smtClean="0">
                <a:cs typeface="Calibri" pitchFamily="34" charset="0"/>
              </a:rPr>
              <a:t>za </a:t>
            </a:r>
            <a:r>
              <a:rPr lang="pl-PL" altLang="pl-PL" sz="2400" i="1" dirty="0">
                <a:cs typeface="Calibri" pitchFamily="34" charset="0"/>
              </a:rPr>
              <a:t>uwagę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GB" altLang="pl-PL" sz="1400" dirty="0">
                <a:cs typeface="Calibri" panose="020F0502020204030204" pitchFamily="34" charset="0"/>
              </a:rPr>
              <a:t>Depart</a:t>
            </a:r>
            <a:r>
              <a:rPr lang="pl-PL" altLang="pl-PL" sz="1400" dirty="0">
                <a:cs typeface="Calibri" panose="020F0502020204030204" pitchFamily="34" charset="0"/>
              </a:rPr>
              <a:t>a</a:t>
            </a:r>
            <a:r>
              <a:rPr lang="en-GB" altLang="pl-PL" sz="1400" dirty="0" err="1">
                <a:cs typeface="Calibri" panose="020F0502020204030204" pitchFamily="34" charset="0"/>
              </a:rPr>
              <a:t>ment</a:t>
            </a:r>
            <a:r>
              <a:rPr lang="en-GB" altLang="pl-PL" sz="1400" dirty="0">
                <a:cs typeface="Calibri" panose="020F0502020204030204" pitchFamily="34" charset="0"/>
              </a:rPr>
              <a:t> </a:t>
            </a:r>
            <a:r>
              <a:rPr lang="pl-PL" altLang="pl-PL" sz="1400" dirty="0">
                <a:cs typeface="Calibri" panose="020F0502020204030204" pitchFamily="34" charset="0"/>
              </a:rPr>
              <a:t>Programów Infrastrukturalnych</a:t>
            </a:r>
            <a:r>
              <a:rPr lang="en-GB" altLang="pl-PL" sz="1400" dirty="0">
                <a:cs typeface="Calibri" panose="020F0502020204030204" pitchFamily="34" charset="0"/>
              </a:rPr>
              <a:t/>
            </a:r>
            <a:br>
              <a:rPr lang="en-GB" altLang="pl-PL" sz="1400" dirty="0">
                <a:cs typeface="Calibri" panose="020F0502020204030204" pitchFamily="34" charset="0"/>
              </a:rPr>
            </a:br>
            <a:r>
              <a:rPr lang="pl-PL" altLang="pl-PL" sz="1400" dirty="0">
                <a:cs typeface="Calibri" panose="020F0502020204030204" pitchFamily="34" charset="0"/>
              </a:rPr>
              <a:t>Ministerstwo Funduszy </a:t>
            </a:r>
            <a:r>
              <a:rPr lang="pl-PL" altLang="pl-PL" sz="1400" dirty="0" smtClean="0">
                <a:cs typeface="Calibri" panose="020F0502020204030204" pitchFamily="34" charset="0"/>
              </a:rPr>
              <a:t>i </a:t>
            </a:r>
            <a:r>
              <a:rPr lang="pl-PL" altLang="pl-PL" sz="1400" dirty="0">
                <a:cs typeface="Calibri" panose="020F0502020204030204" pitchFamily="34" charset="0"/>
              </a:rPr>
              <a:t>Polityki </a:t>
            </a:r>
            <a:r>
              <a:rPr lang="pl-PL" altLang="pl-PL" sz="1400" dirty="0" smtClean="0">
                <a:cs typeface="Calibri" panose="020F0502020204030204" pitchFamily="34" charset="0"/>
              </a:rPr>
              <a:t>Regionalnej</a:t>
            </a:r>
            <a:br>
              <a:rPr lang="pl-PL" altLang="pl-PL" sz="1400" dirty="0" smtClean="0">
                <a:cs typeface="Calibri" panose="020F0502020204030204" pitchFamily="34" charset="0"/>
              </a:rPr>
            </a:br>
            <a:r>
              <a:rPr lang="pl-PL" altLang="pl-PL" sz="1200" dirty="0" smtClean="0">
                <a:cs typeface="Calibri" panose="020F0502020204030204" pitchFamily="34" charset="0"/>
              </a:rPr>
              <a:t>ul</a:t>
            </a:r>
            <a:r>
              <a:rPr lang="pl-PL" altLang="pl-PL" sz="1200" dirty="0">
                <a:cs typeface="Calibri" panose="020F0502020204030204" pitchFamily="34" charset="0"/>
              </a:rPr>
              <a:t>. Wspólna 2/4, 00-926 Warszawa</a:t>
            </a:r>
          </a:p>
          <a:p>
            <a:pPr algn="r">
              <a:spcBef>
                <a:spcPts val="0"/>
              </a:spcBef>
              <a:buFont typeface="Arial" pitchFamily="34" charset="0"/>
              <a:buNone/>
              <a:defRPr/>
            </a:pPr>
            <a:endParaRPr lang="pl-PL" altLang="pl-PL" sz="1200" dirty="0">
              <a:cs typeface="Calibri" panose="020F0502020204030204" pitchFamily="34" charset="0"/>
            </a:endParaRPr>
          </a:p>
          <a:p>
            <a:pPr algn="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pl-PL" altLang="pl-PL" sz="1400" dirty="0">
                <a:cs typeface="Calibri" panose="020F0502020204030204" pitchFamily="34" charset="0"/>
              </a:rPr>
              <a:t>FEnIKS@mfipr.gov.pl</a:t>
            </a:r>
            <a:endParaRPr lang="pl-PL" altLang="pl-PL" sz="1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49" y="1747647"/>
            <a:ext cx="3876675" cy="2932222"/>
          </a:xfrm>
          <a:prstGeom prst="rect">
            <a:avLst/>
          </a:prstGeom>
        </p:spPr>
      </p:pic>
      <p:sp>
        <p:nvSpPr>
          <p:cNvPr id="2" name="Tytuł 1" descr="Uwarunkowania europejskie" title="Slajd 5"/>
          <p:cNvSpPr>
            <a:spLocks noGrp="1"/>
          </p:cNvSpPr>
          <p:nvPr>
            <p:ph type="title"/>
          </p:nvPr>
        </p:nvSpPr>
        <p:spPr>
          <a:xfrm>
            <a:off x="628650" y="931677"/>
            <a:ext cx="7886700" cy="700087"/>
          </a:xfrm>
        </p:spPr>
        <p:txBody>
          <a:bodyPr/>
          <a:lstStyle/>
          <a:p>
            <a:r>
              <a:rPr lang="pl-PL" altLang="pl-PL" sz="3200" dirty="0"/>
              <a:t>U</a:t>
            </a:r>
            <a:r>
              <a:rPr lang="pl-PL" altLang="pl-PL" sz="3200" dirty="0" smtClean="0"/>
              <a:t>warunkowania europejskie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5</a:t>
            </a:fld>
            <a:endParaRPr lang="pl-PL" dirty="0"/>
          </a:p>
        </p:txBody>
      </p:sp>
      <p:graphicFrame>
        <p:nvGraphicFramePr>
          <p:cNvPr id="7" name="Diagram 6" descr="Zdjęcie kłosu "/>
          <p:cNvGraphicFramePr/>
          <p:nvPr>
            <p:extLst>
              <p:ext uri="{D42A27DB-BD31-4B8C-83A1-F6EECF244321}">
                <p14:modId xmlns:p14="http://schemas.microsoft.com/office/powerpoint/2010/main" val="3123389453"/>
              </p:ext>
            </p:extLst>
          </p:nvPr>
        </p:nvGraphicFramePr>
        <p:xfrm>
          <a:off x="590550" y="1747787"/>
          <a:ext cx="8029575" cy="2932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07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Trzy rzutki w dziesiątce">
            <a:extLst>
              <a:ext uri="{FF2B5EF4-FFF2-40B4-BE49-F238E27FC236}">
                <a16:creationId xmlns="" xmlns:a16="http://schemas.microsoft.com/office/drawing/2014/main" id="{E72E676C-FAF6-4E2C-8E28-1EA6AE4A51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" y="1643956"/>
            <a:ext cx="2876550" cy="2976378"/>
          </a:xfrm>
          <a:prstGeom prst="rect">
            <a:avLst/>
          </a:prstGeom>
        </p:spPr>
      </p:pic>
      <p:pic>
        <p:nvPicPr>
          <p:cNvPr id="12" name="Obraz 11" descr="Trzy rzutki w dziesiątce">
            <a:extLst>
              <a:ext uri="{FF2B5EF4-FFF2-40B4-BE49-F238E27FC236}">
                <a16:creationId xmlns="" xmlns:a16="http://schemas.microsoft.com/office/drawing/2014/main" id="{E72E676C-FAF6-4E2C-8E28-1EA6AE4A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500" y="1643956"/>
            <a:ext cx="4029076" cy="2976378"/>
          </a:xfrm>
          <a:prstGeom prst="rect">
            <a:avLst/>
          </a:prstGeom>
        </p:spPr>
      </p:pic>
      <p:sp>
        <p:nvSpPr>
          <p:cNvPr id="2" name="Tytuł 1" descr="Uwarunkowania europejskie" title="Slajd 6"/>
          <p:cNvSpPr>
            <a:spLocks noGrp="1"/>
          </p:cNvSpPr>
          <p:nvPr>
            <p:ph type="title"/>
          </p:nvPr>
        </p:nvSpPr>
        <p:spPr>
          <a:xfrm>
            <a:off x="628650" y="931677"/>
            <a:ext cx="7886700" cy="700087"/>
          </a:xfrm>
        </p:spPr>
        <p:txBody>
          <a:bodyPr/>
          <a:lstStyle/>
          <a:p>
            <a:r>
              <a:rPr lang="pl-PL" altLang="pl-PL" sz="3200" dirty="0"/>
              <a:t>U</a:t>
            </a:r>
            <a:r>
              <a:rPr lang="pl-PL" altLang="pl-PL" sz="3200" dirty="0" smtClean="0"/>
              <a:t>warunkowania europejskie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6</a:t>
            </a:fld>
            <a:endParaRPr lang="pl-PL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927458330"/>
              </p:ext>
            </p:extLst>
          </p:nvPr>
        </p:nvGraphicFramePr>
        <p:xfrm>
          <a:off x="-309563" y="1858084"/>
          <a:ext cx="5210175" cy="272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pole tekstowe 6" descr="Cele:&#10;"/>
          <p:cNvSpPr txBox="1"/>
          <p:nvPr/>
        </p:nvSpPr>
        <p:spPr>
          <a:xfrm>
            <a:off x="1419225" y="2209800"/>
            <a:ext cx="87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Cele: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54658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Uwarunkowania krajowe"/>
          <p:cNvSpPr>
            <a:spLocks noGrp="1"/>
          </p:cNvSpPr>
          <p:nvPr>
            <p:ph type="title"/>
          </p:nvPr>
        </p:nvSpPr>
        <p:spPr>
          <a:xfrm>
            <a:off x="628650" y="931677"/>
            <a:ext cx="7886700" cy="700087"/>
          </a:xfrm>
        </p:spPr>
        <p:txBody>
          <a:bodyPr/>
          <a:lstStyle/>
          <a:p>
            <a:r>
              <a:rPr lang="pl-PL" altLang="pl-PL" sz="3200" dirty="0"/>
              <a:t>U</a:t>
            </a:r>
            <a:r>
              <a:rPr lang="pl-PL" altLang="pl-PL" sz="3200" dirty="0" smtClean="0"/>
              <a:t>warunkowania krajowe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7</a:t>
            </a:fld>
            <a:endParaRPr lang="pl-PL" dirty="0"/>
          </a:p>
        </p:txBody>
      </p:sp>
      <p:pic>
        <p:nvPicPr>
          <p:cNvPr id="6" name="Obraz 5" descr="Biały i jeden żółty papierowy samolot na tablicach">
            <a:extLst>
              <a:ext uri="{FF2B5EF4-FFF2-40B4-BE49-F238E27FC236}">
                <a16:creationId xmlns="" xmlns:a16="http://schemas.microsoft.com/office/drawing/2014/main" id="{D22C0279-8E17-4FCA-932B-F9464D1712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49" y="1831740"/>
            <a:ext cx="4541639" cy="2708243"/>
          </a:xfrm>
          <a:prstGeom prst="rect">
            <a:avLst/>
          </a:prstGeom>
        </p:spPr>
      </p:pic>
      <p:sp>
        <p:nvSpPr>
          <p:cNvPr id="3" name="pole tekstowe 2" descr="Umowa Partnerstwa  na lata 2021-2027: &#10;" title="Slajd 7"/>
          <p:cNvSpPr txBox="1"/>
          <p:nvPr/>
        </p:nvSpPr>
        <p:spPr>
          <a:xfrm>
            <a:off x="765396" y="1906113"/>
            <a:ext cx="4082375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Umowa </a:t>
            </a:r>
            <a:r>
              <a:rPr lang="pl-PL" sz="1600" b="1" dirty="0"/>
              <a:t>Partnerstwa </a:t>
            </a:r>
            <a:r>
              <a:rPr lang="pl-PL" sz="1600" b="1" dirty="0" smtClean="0"/>
              <a:t> na lata 2021-2027: </a:t>
            </a:r>
            <a:endParaRPr lang="pl-PL" sz="1600" b="1" dirty="0"/>
          </a:p>
        </p:txBody>
      </p:sp>
      <p:sp>
        <p:nvSpPr>
          <p:cNvPr id="5" name="pole tekstowe 4" descr="łączy priorytety UE wynikające z Europejskiego Zielonego Ładu &#10;z wyzwaniami i priorytetami  krajowymi&#10;"/>
          <p:cNvSpPr txBox="1"/>
          <p:nvPr/>
        </p:nvSpPr>
        <p:spPr>
          <a:xfrm>
            <a:off x="5291131" y="2915405"/>
            <a:ext cx="3071813" cy="954107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square" rtlCol="0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pl-PL" dirty="0"/>
              <a:t>łączy priorytety UE wynikające z Europejskiego Zielonego Ładu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wyzwaniami i priorytetami  krajowymi</a:t>
            </a:r>
          </a:p>
        </p:txBody>
      </p:sp>
      <p:sp>
        <p:nvSpPr>
          <p:cNvPr id="10" name="pole tekstowe 9" descr="wskazuje cztery wymiary polityki spójności: &#10;społeczny, ekonomiczny, środowiskowy i terytorialny&#10;"/>
          <p:cNvSpPr txBox="1"/>
          <p:nvPr/>
        </p:nvSpPr>
        <p:spPr>
          <a:xfrm>
            <a:off x="5291132" y="3906094"/>
            <a:ext cx="3071813" cy="954107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square" rtlCol="0">
            <a:spAutoFit/>
          </a:bodyPr>
          <a:lstStyle>
            <a:defPPr>
              <a:defRPr lang="pl-PL"/>
            </a:defPPr>
            <a:lvl1pPr marL="285750" indent="-2857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pl-PL" dirty="0" smtClean="0"/>
              <a:t>wskazuje </a:t>
            </a:r>
            <a:r>
              <a:rPr lang="pl-PL" dirty="0"/>
              <a:t>cztery wymiary polityki spójności: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społeczny</a:t>
            </a:r>
            <a:r>
              <a:rPr lang="pl-PL" dirty="0"/>
              <a:t>, ekonomiczny, środowiskowy i terytorialny</a:t>
            </a:r>
          </a:p>
        </p:txBody>
      </p:sp>
      <p:sp>
        <p:nvSpPr>
          <p:cNvPr id="11" name="pole tekstowe 10" descr="strategia wykorzystania funduszy europejskich w ramach polityki spójności i wspólnej polityki rybołówstwa w Polsce  &#10;na lata 2021-2027&#10;"/>
          <p:cNvSpPr txBox="1"/>
          <p:nvPr/>
        </p:nvSpPr>
        <p:spPr>
          <a:xfrm>
            <a:off x="5291131" y="1705625"/>
            <a:ext cx="3071812" cy="1169551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strategia wykorzystania funduszy europejskich w ramach polityki spójności i wspólnej polityki rybołówstwa w Polsce </a:t>
            </a:r>
            <a:r>
              <a:rPr lang="pl-PL" sz="1400" dirty="0" smtClean="0"/>
              <a:t> </a:t>
            </a:r>
            <a:br>
              <a:rPr lang="pl-PL" sz="1400" dirty="0" smtClean="0"/>
            </a:br>
            <a:r>
              <a:rPr lang="pl-PL" sz="1400" dirty="0" smtClean="0"/>
              <a:t>na lata 2021-2027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7917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 descr="Renderowanie 3D żółtego wykresu liniowego">
            <a:extLst>
              <a:ext uri="{FF2B5EF4-FFF2-40B4-BE49-F238E27FC236}">
                <a16:creationId xmlns="" xmlns:a16="http://schemas.microsoft.com/office/drawing/2014/main" id="{86589DDA-5767-42A9-866E-6EEDBDD617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52" y="1619250"/>
            <a:ext cx="7808197" cy="3276600"/>
          </a:xfrm>
          <a:prstGeom prst="rect">
            <a:avLst/>
          </a:prstGeom>
        </p:spPr>
      </p:pic>
      <p:sp>
        <p:nvSpPr>
          <p:cNvPr id="2" name="Tytuł 1" descr="Układ programów" title="Slajd 8"/>
          <p:cNvSpPr>
            <a:spLocks noGrp="1"/>
          </p:cNvSpPr>
          <p:nvPr>
            <p:ph type="title"/>
          </p:nvPr>
        </p:nvSpPr>
        <p:spPr>
          <a:xfrm>
            <a:off x="561974" y="922152"/>
            <a:ext cx="8010525" cy="700087"/>
          </a:xfrm>
        </p:spPr>
        <p:txBody>
          <a:bodyPr/>
          <a:lstStyle/>
          <a:p>
            <a:r>
              <a:rPr lang="pl-PL" altLang="pl-PL" sz="3200" dirty="0"/>
              <a:t>Układ programów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8</a:t>
            </a:fld>
            <a:endParaRPr lang="pl-PL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628305553"/>
              </p:ext>
            </p:extLst>
          </p:nvPr>
        </p:nvGraphicFramePr>
        <p:xfrm>
          <a:off x="4029075" y="1724024"/>
          <a:ext cx="4438650" cy="2971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33794468"/>
              </p:ext>
            </p:extLst>
          </p:nvPr>
        </p:nvGraphicFramePr>
        <p:xfrm>
          <a:off x="161925" y="1714499"/>
          <a:ext cx="4438650" cy="2971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446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rta_sikorska\Pictures\spotkanie roczne\Obra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712913"/>
            <a:ext cx="4746625" cy="310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 descr="Proponowany podział środków na fundusze i programy w projekcie Umowy Partnerstwa "/>
          <p:cNvSpPr>
            <a:spLocks noGrp="1"/>
          </p:cNvSpPr>
          <p:nvPr>
            <p:ph type="title"/>
          </p:nvPr>
        </p:nvSpPr>
        <p:spPr>
          <a:xfrm>
            <a:off x="247649" y="931677"/>
            <a:ext cx="8696326" cy="700087"/>
          </a:xfrm>
        </p:spPr>
        <p:txBody>
          <a:bodyPr/>
          <a:lstStyle/>
          <a:p>
            <a:r>
              <a:rPr lang="pl-PL" altLang="pl-PL" sz="3000" dirty="0"/>
              <a:t>Proponowany podział środków na fundusze </a:t>
            </a:r>
            <a:r>
              <a:rPr lang="pl-PL" altLang="pl-PL" sz="3000" dirty="0" smtClean="0"/>
              <a:t>i programy w projekcie Umowy Partnerstwa </a:t>
            </a:r>
            <a:endParaRPr lang="pl-PL" sz="3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38B2-D0E0-4A32-925D-A1FE01102403}" type="slidenum">
              <a:rPr lang="pl-PL" smtClean="0"/>
              <a:pPr>
                <a:defRPr/>
              </a:pPr>
              <a:t>9</a:t>
            </a:fld>
            <a:endParaRPr lang="pl-PL" dirty="0"/>
          </a:p>
        </p:txBody>
      </p:sp>
      <p:sp>
        <p:nvSpPr>
          <p:cNvPr id="10" name="Tytuł 1"/>
          <p:cNvSpPr txBox="1">
            <a:spLocks/>
          </p:cNvSpPr>
          <p:nvPr/>
        </p:nvSpPr>
        <p:spPr bwMode="auto">
          <a:xfrm>
            <a:off x="2016125" y="1703918"/>
            <a:ext cx="6651624" cy="3122596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endParaRPr lang="pl-PL" altLang="pl-PL" sz="1400" i="1" dirty="0">
              <a:cs typeface="Calibri" pitchFamily="34" charset="0"/>
            </a:endParaRPr>
          </a:p>
        </p:txBody>
      </p:sp>
      <p:graphicFrame>
        <p:nvGraphicFramePr>
          <p:cNvPr id="3" name="Wykres 2" descr="Programy regionalne: 40,0 %&#10;FEnIKS: 35,3 %&#10;Nowoczesna Gospodarka: 11,2 % &#10;Rozwój społeczny: 6,0% &#10;Rozwój cyfrowy: 2,8 % &#10;Polska Wschodnia: 3,5 % &#10;Pomoc Żywnościowa 0,3 % &#10;Pomoc Techniczna 0,8 %"/>
          <p:cNvGraphicFramePr/>
          <p:nvPr>
            <p:extLst>
              <p:ext uri="{D42A27DB-BD31-4B8C-83A1-F6EECF244321}">
                <p14:modId xmlns:p14="http://schemas.microsoft.com/office/powerpoint/2010/main" val="1405704020"/>
              </p:ext>
            </p:extLst>
          </p:nvPr>
        </p:nvGraphicFramePr>
        <p:xfrm>
          <a:off x="2016125" y="1827213"/>
          <a:ext cx="6651624" cy="313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ela 7" descr="Alokacja na rzecz wzrostu gospodarczego i zatrudnienia (mld EUR):&#10;EFRR 47,1&#10;EFS+ 11,6&#10;FS 12,2&#10;EFMR 0,5&#10;FST 4,4&#10;Alokacja na rzecz Europejskiej Współpracy Terytorialnej (mld EUR) &#10;Interreg 0,56&#10;Razem: 76,5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313444"/>
              </p:ext>
            </p:extLst>
          </p:nvPr>
        </p:nvGraphicFramePr>
        <p:xfrm>
          <a:off x="161925" y="1935280"/>
          <a:ext cx="2619375" cy="2503370"/>
        </p:xfrm>
        <a:graphic>
          <a:graphicData uri="http://schemas.openxmlformats.org/drawingml/2006/table">
            <a:tbl>
              <a:tblPr/>
              <a:tblGrid>
                <a:gridCol w="1365656"/>
                <a:gridCol w="1253719"/>
              </a:tblGrid>
              <a:tr h="455495">
                <a:tc gridSpan="2"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Alokacja na rzecz wzrostu gospodarczego i zatrudnienia (mld</a:t>
                      </a:r>
                      <a:r>
                        <a:rPr lang="pl-PL" sz="12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EUR)</a:t>
                      </a:r>
                      <a:endParaRPr lang="pl-PL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1988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EFRR</a:t>
                      </a:r>
                      <a:endParaRPr lang="pl-PL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47,1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9880">
                <a:tc>
                  <a:txBody>
                    <a:bodyPr/>
                    <a:lstStyle/>
                    <a:p>
                      <a:pPr marL="85725" indent="0" algn="l" defTabSz="53340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pl-PL" sz="1200" b="1" dirty="0" smtClean="0">
                          <a:latin typeface="+mj-lt"/>
                        </a:rPr>
                        <a:t>EFS+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11,6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9880">
                <a:tc>
                  <a:txBody>
                    <a:bodyPr/>
                    <a:lstStyle/>
                    <a:p>
                      <a:pPr marL="85725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latin typeface="+mj-lt"/>
                        </a:rPr>
                        <a:t>FS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12,2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9880">
                <a:tc>
                  <a:txBody>
                    <a:bodyPr/>
                    <a:lstStyle/>
                    <a:p>
                      <a:pPr marL="85725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latin typeface="+mj-lt"/>
                        </a:rPr>
                        <a:t>EFMR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9880">
                <a:tc>
                  <a:txBody>
                    <a:bodyPr/>
                    <a:lstStyle/>
                    <a:p>
                      <a:pPr marL="85725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latin typeface="+mj-lt"/>
                        </a:rPr>
                        <a:t>FST</a:t>
                      </a: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4,4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500">
                <a:tc gridSpan="2"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Alokacja na rzecz</a:t>
                      </a:r>
                      <a:r>
                        <a:rPr lang="pl-PL" sz="12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Europejskiej Współpracy Terytorialnej (mld EUR)</a:t>
                      </a:r>
                      <a:endParaRPr lang="pl-PL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76225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INTERREG</a:t>
                      </a:r>
                      <a:endParaRPr lang="pl-PL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0,56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85725" indent="0" algn="l" defTabSz="914400" rtl="0" eaLnBrk="1" fontAlgn="ctr" latinLnBrk="0" hangingPunct="1"/>
                      <a:r>
                        <a:rPr lang="pl-PL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Razem</a:t>
                      </a:r>
                      <a:endParaRPr lang="pl-PL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09" marR="7609" marT="7607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76,5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09" marR="7609" marT="760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1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9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frastruktura i Środowisko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oczątek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unduszeEuropejskiePrezentacjaTemplate.potx" id="{E1C8E9E8-192D-4AF6-9B43-48AB8A3797D1}" vid="{D7BFAF85-3AFF-408A-9214-9771CA74E33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FunduszeEuropejskiePrezentacjaTemplate</Template>
  <TotalTime>70952</TotalTime>
  <Words>1830</Words>
  <Application>Microsoft Office PowerPoint</Application>
  <PresentationFormat>Pokaz na ekranie (16:9)</PresentationFormat>
  <Paragraphs>449</Paragraphs>
  <Slides>43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Infrastruktura i Środowisko</vt:lpstr>
      <vt:lpstr>Prezentacja programu PowerPoint</vt:lpstr>
      <vt:lpstr>Budżet UE dla Polski z WRF i Instrumentu na rzecz Odbudowy i Zwiększenia Odporności</vt:lpstr>
      <vt:lpstr>Główne uwarunkowania mające wpływ na przygotowanie  FEnIKS</vt:lpstr>
      <vt:lpstr>Uwarunkowania europejskie</vt:lpstr>
      <vt:lpstr>Uwarunkowania europejskie</vt:lpstr>
      <vt:lpstr>Uwarunkowania europejskie</vt:lpstr>
      <vt:lpstr>Uwarunkowania krajowe</vt:lpstr>
      <vt:lpstr>Układ programów</vt:lpstr>
      <vt:lpstr>Proponowany podział środków na fundusze i programy w projekcie Umowy Partnerstwa </vt:lpstr>
      <vt:lpstr>Kategorie regionów i poziomy dofinansowania</vt:lpstr>
      <vt:lpstr>Prezentacja programu PowerPoint</vt:lpstr>
      <vt:lpstr>Prezentacja programu PowerPoint</vt:lpstr>
      <vt:lpstr>Alokacja FEnIKS i determinanty podziału</vt:lpstr>
      <vt:lpstr>Układ priorytetów FEnIKS</vt:lpstr>
      <vt:lpstr>Podział alokacji FEnIKS na priorytety (mln euro) </vt:lpstr>
      <vt:lpstr>Główne uwarunkowania mające wpływ na przygotowanie  FEnIKS</vt:lpstr>
      <vt:lpstr>Współpraca z partnerami nad projektem programu</vt:lpstr>
      <vt:lpstr>Prezentacja programu PowerPoint</vt:lpstr>
      <vt:lpstr>.</vt:lpstr>
      <vt:lpstr>Lepsze wykorzystanie energii</vt:lpstr>
      <vt:lpstr>Wsparcie produkcji energii ze źródeł odnawialnych </vt:lpstr>
      <vt:lpstr>Wsparcie infrastruktury energetycznej i inteligentnych rozwiązań</vt:lpstr>
      <vt:lpstr>.</vt:lpstr>
      <vt:lpstr>Przystosowanie  do zmian klimatu</vt:lpstr>
      <vt:lpstr>Zrównoważona gospodarka wodna i ściekowa</vt:lpstr>
      <vt:lpstr>Gospodarka odpadowa i efektywne wykorzystanie zasobów </vt:lpstr>
      <vt:lpstr>Ochrona przyrody </vt:lpstr>
      <vt:lpstr>.</vt:lpstr>
      <vt:lpstr>Transport miejski</vt:lpstr>
      <vt:lpstr>Transport drogowy</vt:lpstr>
      <vt:lpstr>Transport kolejowy</vt:lpstr>
      <vt:lpstr>Transport morski</vt:lpstr>
      <vt:lpstr>Transport wodny śródlądowy</vt:lpstr>
      <vt:lpstr>Transport intermodalny</vt:lpstr>
      <vt:lpstr>Transport lotniczy</vt:lpstr>
      <vt:lpstr>.</vt:lpstr>
      <vt:lpstr>Dziedzictwo kulturowe </vt:lpstr>
      <vt:lpstr>.</vt:lpstr>
      <vt:lpstr>Infrastruktura ochrony zdrowia </vt:lpstr>
      <vt:lpstr>W przygotowaniu</vt:lpstr>
      <vt:lpstr>Harmonogram przygotowywania programu</vt:lpstr>
      <vt:lpstr>Konsultacje społeczne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masterGrafik</dc:creator>
  <cp:lastModifiedBy>Marta Szczesniak</cp:lastModifiedBy>
  <cp:revision>5207</cp:revision>
  <cp:lastPrinted>2020-02-19T12:11:20Z</cp:lastPrinted>
  <dcterms:created xsi:type="dcterms:W3CDTF">2015-04-21T16:11:51Z</dcterms:created>
  <dcterms:modified xsi:type="dcterms:W3CDTF">2021-06-21T11:35:58Z</dcterms:modified>
</cp:coreProperties>
</file>